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60" r:id="rId2"/>
    <p:sldId id="257" r:id="rId3"/>
    <p:sldId id="258" r:id="rId4"/>
    <p:sldId id="259" r:id="rId5"/>
    <p:sldId id="261" r:id="rId6"/>
    <p:sldId id="266" r:id="rId7"/>
    <p:sldId id="267" r:id="rId8"/>
    <p:sldId id="264" r:id="rId9"/>
    <p:sldId id="268" r:id="rId10"/>
    <p:sldId id="269" r:id="rId11"/>
    <p:sldId id="270" r:id="rId12"/>
    <p:sldId id="275" r:id="rId13"/>
    <p:sldId id="273" r:id="rId14"/>
    <p:sldId id="274" r:id="rId15"/>
    <p:sldId id="276" r:id="rId16"/>
    <p:sldId id="277" r:id="rId17"/>
    <p:sldId id="278" r:id="rId18"/>
    <p:sldId id="279" r:id="rId19"/>
    <p:sldId id="281" r:id="rId20"/>
    <p:sldId id="282" r:id="rId21"/>
    <p:sldId id="283" r:id="rId22"/>
    <p:sldId id="284"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4038" autoAdjust="0"/>
  </p:normalViewPr>
  <p:slideViewPr>
    <p:cSldViewPr snapToGrid="0">
      <p:cViewPr varScale="1">
        <p:scale>
          <a:sx n="80" d="100"/>
          <a:sy n="80" d="100"/>
        </p:scale>
        <p:origin x="13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7EF51-6E7E-4BBF-8FE9-A2B3827DC411}" type="datetimeFigureOut">
              <a:rPr lang="ru-RU" smtClean="0"/>
              <a:t>18.04.2023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AF04E-3F4E-4343-906B-D58156CF4070}" type="slidenum">
              <a:rPr lang="ru-RU" smtClean="0"/>
              <a:t>‹#›</a:t>
            </a:fld>
            <a:endParaRPr lang="ru-RU"/>
          </a:p>
        </p:txBody>
      </p:sp>
    </p:spTree>
    <p:extLst>
      <p:ext uri="{BB962C8B-B14F-4D97-AF65-F5344CB8AC3E}">
        <p14:creationId xmlns:p14="http://schemas.microsoft.com/office/powerpoint/2010/main" val="1684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98AF04E-3F4E-4343-906B-D58156CF4070}" type="slidenum">
              <a:rPr lang="ru-RU" smtClean="0"/>
              <a:t>12</a:t>
            </a:fld>
            <a:endParaRPr lang="ru-RU"/>
          </a:p>
        </p:txBody>
      </p:sp>
    </p:spTree>
    <p:extLst>
      <p:ext uri="{BB962C8B-B14F-4D97-AF65-F5344CB8AC3E}">
        <p14:creationId xmlns:p14="http://schemas.microsoft.com/office/powerpoint/2010/main" val="354166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98AF04E-3F4E-4343-906B-D58156CF4070}" type="slidenum">
              <a:rPr lang="ru-RU" smtClean="0"/>
              <a:t>17</a:t>
            </a:fld>
            <a:endParaRPr lang="ru-RU"/>
          </a:p>
        </p:txBody>
      </p:sp>
    </p:spTree>
    <p:extLst>
      <p:ext uri="{BB962C8B-B14F-4D97-AF65-F5344CB8AC3E}">
        <p14:creationId xmlns:p14="http://schemas.microsoft.com/office/powerpoint/2010/main" val="67040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fi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jfif"/><Relationship Id="rId5" Type="http://schemas.openxmlformats.org/officeDocument/2006/relationships/image" Target="../media/image15.jfif"/><Relationship Id="rId4" Type="http://schemas.openxmlformats.org/officeDocument/2006/relationships/image" Target="../media/image14.jfif"/></Relationships>
</file>

<file path=ppt/slides/_rels/slide1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fif"/><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6.xml"/><Relationship Id="rId4" Type="http://schemas.openxmlformats.org/officeDocument/2006/relationships/image" Target="../media/image24.jf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fif"/><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fif"/><Relationship Id="rId4" Type="http://schemas.openxmlformats.org/officeDocument/2006/relationships/image" Target="../media/image27.jfif"/></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EA1CA7-D6FE-4EA2-A8E1-65E31FFAD554}"/>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1EDBE126-743D-4676-8B3E-C94B13F1D3A8}"/>
              </a:ext>
            </a:extLst>
          </p:cNvPr>
          <p:cNvPicPr>
            <a:picLocks noChangeAspect="1"/>
          </p:cNvPicPr>
          <p:nvPr/>
        </p:nvPicPr>
        <p:blipFill>
          <a:blip r:embed="rId2"/>
          <a:stretch>
            <a:fillRect/>
          </a:stretch>
        </p:blipFill>
        <p:spPr>
          <a:xfrm>
            <a:off x="0" y="279399"/>
            <a:ext cx="12192000" cy="7024255"/>
          </a:xfrm>
          <a:prstGeom prst="rect">
            <a:avLst/>
          </a:prstGeom>
        </p:spPr>
      </p:pic>
      <p:sp>
        <p:nvSpPr>
          <p:cNvPr id="5" name="Овал 4">
            <a:extLst>
              <a:ext uri="{FF2B5EF4-FFF2-40B4-BE49-F238E27FC236}">
                <a16:creationId xmlns:a16="http://schemas.microsoft.com/office/drawing/2014/main" xmlns="" id="{8D140889-1F45-4C10-90DE-55E30886A444}"/>
              </a:ext>
            </a:extLst>
          </p:cNvPr>
          <p:cNvSpPr/>
          <p:nvPr/>
        </p:nvSpPr>
        <p:spPr>
          <a:xfrm>
            <a:off x="1946564" y="1496291"/>
            <a:ext cx="8298872" cy="3431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rgbClr val="002060"/>
                </a:solidFill>
              </a:rPr>
              <a:t>Б</a:t>
            </a:r>
            <a:r>
              <a:rPr lang="ky-KG" sz="4400" b="1" dirty="0">
                <a:solidFill>
                  <a:srgbClr val="002060"/>
                </a:solidFill>
              </a:rPr>
              <a:t>үгүн бизде биология сабагы</a:t>
            </a:r>
            <a:endParaRPr lang="ru-RU" sz="4400" b="1" dirty="0">
              <a:solidFill>
                <a:srgbClr val="002060"/>
              </a:solidFill>
            </a:endParaRPr>
          </a:p>
        </p:txBody>
      </p:sp>
    </p:spTree>
    <p:extLst>
      <p:ext uri="{BB962C8B-B14F-4D97-AF65-F5344CB8AC3E}">
        <p14:creationId xmlns:p14="http://schemas.microsoft.com/office/powerpoint/2010/main" val="47276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B36CF8-8A69-4028-9CA7-27D95A0DC801}"/>
              </a:ext>
            </a:extLst>
          </p:cNvPr>
          <p:cNvSpPr>
            <a:spLocks noGrp="1"/>
          </p:cNvSpPr>
          <p:nvPr>
            <p:ph type="title"/>
          </p:nvPr>
        </p:nvSpPr>
        <p:spPr>
          <a:xfrm>
            <a:off x="540327" y="526473"/>
            <a:ext cx="8733675" cy="6220691"/>
          </a:xfrm>
        </p:spPr>
        <p:txBody>
          <a:bodyPr/>
          <a:lstStyle/>
          <a:p>
            <a:endParaRPr lang="ru-RU" dirty="0"/>
          </a:p>
        </p:txBody>
      </p:sp>
      <p:pic>
        <p:nvPicPr>
          <p:cNvPr id="4" name="Рисунок 3">
            <a:extLst>
              <a:ext uri="{FF2B5EF4-FFF2-40B4-BE49-F238E27FC236}">
                <a16:creationId xmlns:a16="http://schemas.microsoft.com/office/drawing/2014/main" xmlns="" id="{94F5BCBE-00BA-4122-BC02-7B4E7CBF6F01}"/>
              </a:ext>
            </a:extLst>
          </p:cNvPr>
          <p:cNvPicPr>
            <a:picLocks noChangeAspect="1"/>
          </p:cNvPicPr>
          <p:nvPr/>
        </p:nvPicPr>
        <p:blipFill>
          <a:blip r:embed="rId2"/>
          <a:stretch>
            <a:fillRect/>
          </a:stretch>
        </p:blipFill>
        <p:spPr>
          <a:xfrm>
            <a:off x="-192925" y="0"/>
            <a:ext cx="12384925" cy="7204364"/>
          </a:xfrm>
          <a:prstGeom prst="rect">
            <a:avLst/>
          </a:prstGeom>
        </p:spPr>
      </p:pic>
      <p:sp>
        <p:nvSpPr>
          <p:cNvPr id="5" name="Прямоугольник: скругленные углы 4">
            <a:extLst>
              <a:ext uri="{FF2B5EF4-FFF2-40B4-BE49-F238E27FC236}">
                <a16:creationId xmlns:a16="http://schemas.microsoft.com/office/drawing/2014/main" xmlns="" id="{598D837D-7410-4685-9388-6997BC30778F}"/>
              </a:ext>
            </a:extLst>
          </p:cNvPr>
          <p:cNvSpPr/>
          <p:nvPr/>
        </p:nvSpPr>
        <p:spPr>
          <a:xfrm>
            <a:off x="3283527" y="845127"/>
            <a:ext cx="7966364" cy="459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3600" b="1" dirty="0">
                <a:solidFill>
                  <a:srgbClr val="002060"/>
                </a:solidFill>
              </a:rPr>
              <a:t>Блиц-турнир:</a:t>
            </a:r>
            <a:endParaRPr lang="ky-KG" sz="3200" b="1" dirty="0">
              <a:solidFill>
                <a:srgbClr val="002060"/>
              </a:solidFill>
            </a:endParaRPr>
          </a:p>
          <a:p>
            <a:pPr algn="ctr"/>
            <a:endParaRPr lang="ky-KG" sz="3200" b="1" dirty="0">
              <a:solidFill>
                <a:srgbClr val="002060"/>
              </a:solidFill>
            </a:endParaRPr>
          </a:p>
          <a:p>
            <a:pPr algn="ctr"/>
            <a:r>
              <a:rPr lang="ky-KG" sz="3200" b="1" dirty="0">
                <a:solidFill>
                  <a:srgbClr val="002060"/>
                </a:solidFill>
              </a:rPr>
              <a:t>Мугалим тарабынан суроолор берилет.Кайсы команда биринчи кол көтөрсө ошол команда жооп берет.Канча суроого туура жана так жооп беришсе ошончо упайга ээ болушат.Ар бир туура жоопко 1ден упай.</a:t>
            </a:r>
            <a:endParaRPr lang="ru-RU" sz="3200" b="1" dirty="0">
              <a:solidFill>
                <a:srgbClr val="002060"/>
              </a:solidFill>
            </a:endParaRPr>
          </a:p>
        </p:txBody>
      </p:sp>
    </p:spTree>
    <p:extLst>
      <p:ext uri="{BB962C8B-B14F-4D97-AF65-F5344CB8AC3E}">
        <p14:creationId xmlns:p14="http://schemas.microsoft.com/office/powerpoint/2010/main" val="251940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4A0D6D-5FE9-4354-B7B6-C0DC1925FBEB}"/>
              </a:ext>
            </a:extLst>
          </p:cNvPr>
          <p:cNvSpPr>
            <a:spLocks noGrp="1"/>
          </p:cNvSpPr>
          <p:nvPr>
            <p:ph type="title"/>
          </p:nvPr>
        </p:nvSpPr>
        <p:spPr>
          <a:xfrm>
            <a:off x="0" y="27709"/>
            <a:ext cx="12413673" cy="6830291"/>
          </a:xfrm>
        </p:spPr>
        <p:txBody>
          <a:bodyPr>
            <a:normAutofit fontScale="90000"/>
          </a:bodyPr>
          <a:lstStyle/>
          <a:p>
            <a:r>
              <a:rPr lang="ky-KG" sz="3100" b="1" dirty="0">
                <a:solidFill>
                  <a:srgbClr val="FF0000"/>
                </a:solidFill>
              </a:rPr>
              <a:t>1.Балыктардын негизги байырлоочу жерлери?</a:t>
            </a:r>
            <a:br>
              <a:rPr lang="ky-KG" sz="3100" b="1" dirty="0">
                <a:solidFill>
                  <a:srgbClr val="FF0000"/>
                </a:solidFill>
              </a:rPr>
            </a:br>
            <a:r>
              <a:rPr lang="ky-KG" sz="3100" b="1" dirty="0">
                <a:solidFill>
                  <a:srgbClr val="FF0000"/>
                </a:solidFill>
              </a:rPr>
              <a:t>2.Балыктар байырлаган жерине карата канча топко бөлүнөт?</a:t>
            </a:r>
            <a:br>
              <a:rPr lang="ky-KG" sz="3100" b="1" dirty="0">
                <a:solidFill>
                  <a:srgbClr val="FF0000"/>
                </a:solidFill>
              </a:rPr>
            </a:br>
            <a:r>
              <a:rPr lang="ky-KG" sz="3100" b="1" dirty="0">
                <a:solidFill>
                  <a:srgbClr val="FF0000"/>
                </a:solidFill>
              </a:rPr>
              <a:t>3.Балыктардын мээси канча бөлүктөн турат,кайсылар?</a:t>
            </a:r>
            <a:br>
              <a:rPr lang="ky-KG" sz="3100" b="1" dirty="0">
                <a:solidFill>
                  <a:srgbClr val="FF0000"/>
                </a:solidFill>
              </a:rPr>
            </a:br>
            <a:r>
              <a:rPr lang="ky-KG" sz="3100" b="1" dirty="0">
                <a:solidFill>
                  <a:srgbClr val="FF0000"/>
                </a:solidFill>
              </a:rPr>
              <a:t>4.Эриндеринде жана ооз көңдөйүндө жайгашкан бүдүрлөр</a:t>
            </a:r>
            <a:br>
              <a:rPr lang="ky-KG" sz="3100" b="1" dirty="0">
                <a:solidFill>
                  <a:srgbClr val="FF0000"/>
                </a:solidFill>
              </a:rPr>
            </a:br>
            <a:r>
              <a:rPr lang="ky-KG" sz="3100" b="1" dirty="0">
                <a:solidFill>
                  <a:srgbClr val="FF0000"/>
                </a:solidFill>
              </a:rPr>
              <a:t>   эмне кызмат аткарат?</a:t>
            </a:r>
            <a:br>
              <a:rPr lang="ky-KG" sz="3100" b="1" dirty="0">
                <a:solidFill>
                  <a:srgbClr val="FF0000"/>
                </a:solidFill>
              </a:rPr>
            </a:br>
            <a:r>
              <a:rPr lang="ky-KG" sz="3100" b="1" dirty="0">
                <a:solidFill>
                  <a:srgbClr val="FF0000"/>
                </a:solidFill>
              </a:rPr>
              <a:t>5.Балыктар эмне менен тамактанышат?</a:t>
            </a:r>
            <a:br>
              <a:rPr lang="ky-KG" sz="3100" b="1" dirty="0">
                <a:solidFill>
                  <a:srgbClr val="FF0000"/>
                </a:solidFill>
              </a:rPr>
            </a:br>
            <a:r>
              <a:rPr lang="ky-KG" sz="3100" b="1" dirty="0">
                <a:solidFill>
                  <a:srgbClr val="FF0000"/>
                </a:solidFill>
              </a:rPr>
              <a:t>6.Балыктардын  негизги дем алуу органдары кайсылар?</a:t>
            </a:r>
            <a:br>
              <a:rPr lang="ky-KG" sz="3100" b="1" dirty="0">
                <a:solidFill>
                  <a:srgbClr val="FF0000"/>
                </a:solidFill>
              </a:rPr>
            </a:br>
            <a:r>
              <a:rPr lang="ky-KG" sz="3100" b="1" dirty="0">
                <a:solidFill>
                  <a:srgbClr val="FF0000"/>
                </a:solidFill>
              </a:rPr>
              <a:t>7.Балыктардын денеси канча бөлүктөн турат?</a:t>
            </a:r>
            <a:br>
              <a:rPr lang="ky-KG" sz="3100" b="1" dirty="0">
                <a:solidFill>
                  <a:srgbClr val="FF0000"/>
                </a:solidFill>
              </a:rPr>
            </a:br>
            <a:r>
              <a:rPr lang="ky-KG" sz="3100" b="1" dirty="0">
                <a:solidFill>
                  <a:srgbClr val="FF0000"/>
                </a:solidFill>
              </a:rPr>
              <a:t>8.Балыктардын жүрөгү канча бөлүктөн турат?</a:t>
            </a:r>
            <a:br>
              <a:rPr lang="ky-KG" sz="3100" b="1" dirty="0">
                <a:solidFill>
                  <a:srgbClr val="FF0000"/>
                </a:solidFill>
              </a:rPr>
            </a:br>
            <a:r>
              <a:rPr lang="ky-KG" sz="3100" b="1" dirty="0">
                <a:solidFill>
                  <a:srgbClr val="FF0000"/>
                </a:solidFill>
              </a:rPr>
              <a:t>9.Балыктардын кан айлануу тегереги кандай?</a:t>
            </a:r>
            <a:br>
              <a:rPr lang="ky-KG" sz="3100" b="1" dirty="0">
                <a:solidFill>
                  <a:srgbClr val="FF0000"/>
                </a:solidFill>
              </a:rPr>
            </a:br>
            <a:r>
              <a:rPr lang="ky-KG" sz="3100" b="1" dirty="0">
                <a:solidFill>
                  <a:srgbClr val="FF0000"/>
                </a:solidFill>
              </a:rPr>
              <a:t>10.Бөлүп чыгаруу кызматын кайсы орган аткарат?</a:t>
            </a:r>
            <a:br>
              <a:rPr lang="ky-KG" sz="3100" b="1" dirty="0">
                <a:solidFill>
                  <a:srgbClr val="FF0000"/>
                </a:solidFill>
              </a:rPr>
            </a:br>
            <a:r>
              <a:rPr lang="ky-KG" sz="3100" b="1" dirty="0">
                <a:solidFill>
                  <a:srgbClr val="FF0000"/>
                </a:solidFill>
              </a:rPr>
              <a:t>11.Балыктарда гермафродиттер барбы?</a:t>
            </a:r>
            <a:br>
              <a:rPr lang="ky-KG" sz="3100" b="1" dirty="0">
                <a:solidFill>
                  <a:srgbClr val="FF0000"/>
                </a:solidFill>
              </a:rPr>
            </a:br>
            <a:r>
              <a:rPr lang="ky-KG" sz="3100" b="1" dirty="0">
                <a:solidFill>
                  <a:srgbClr val="FF0000"/>
                </a:solidFill>
              </a:rPr>
              <a:t>12.Өтмө балыктар деп кандай балыктарды айтабыз?</a:t>
            </a:r>
            <a:br>
              <a:rPr lang="ky-KG" sz="3100" b="1" dirty="0">
                <a:solidFill>
                  <a:srgbClr val="FF0000"/>
                </a:solidFill>
              </a:rPr>
            </a:br>
            <a:r>
              <a:rPr lang="ky-KG" sz="3100" b="1" dirty="0">
                <a:solidFill>
                  <a:srgbClr val="FF0000"/>
                </a:solidFill>
              </a:rPr>
              <a:t>13.Дарыя алабугасынын икрасынын саны канча?</a:t>
            </a:r>
            <a:br>
              <a:rPr lang="ky-KG" sz="3100" b="1" dirty="0">
                <a:solidFill>
                  <a:srgbClr val="FF0000"/>
                </a:solidFill>
              </a:rPr>
            </a:br>
            <a:r>
              <a:rPr lang="ky-KG" sz="3100" b="1" dirty="0">
                <a:solidFill>
                  <a:srgbClr val="FF0000"/>
                </a:solidFill>
              </a:rPr>
              <a:t>14.Эмне үчүн сөөктүү балыктар деп атайбыз?</a:t>
            </a:r>
            <a:r>
              <a:rPr lang="ky-KG" sz="3200" b="1" dirty="0">
                <a:solidFill>
                  <a:srgbClr val="FF0000"/>
                </a:solidFill>
              </a:rPr>
              <a:t/>
            </a:r>
            <a:br>
              <a:rPr lang="ky-KG" sz="3200" b="1" dirty="0">
                <a:solidFill>
                  <a:srgbClr val="FF0000"/>
                </a:solidFill>
              </a:rPr>
            </a:br>
            <a:r>
              <a:rPr lang="ky-KG" sz="3200" b="1" dirty="0">
                <a:solidFill>
                  <a:srgbClr val="FF0000"/>
                </a:solidFill>
              </a:rPr>
              <a:t>15.Эки түрдүүдем алуучулар деп аталышынын себеби эмне?</a:t>
            </a:r>
            <a:endParaRPr lang="ru-RU" sz="3200" b="1" dirty="0">
              <a:solidFill>
                <a:srgbClr val="FF0000"/>
              </a:solidFill>
            </a:endParaRPr>
          </a:p>
        </p:txBody>
      </p:sp>
    </p:spTree>
    <p:extLst>
      <p:ext uri="{BB962C8B-B14F-4D97-AF65-F5344CB8AC3E}">
        <p14:creationId xmlns:p14="http://schemas.microsoft.com/office/powerpoint/2010/main" val="349346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726438-B1F7-45B5-9AB8-BA050AAA482C}"/>
              </a:ext>
            </a:extLst>
          </p:cNvPr>
          <p:cNvSpPr>
            <a:spLocks noGrp="1"/>
          </p:cNvSpPr>
          <p:nvPr>
            <p:ph type="title"/>
          </p:nvPr>
        </p:nvSpPr>
        <p:spPr>
          <a:xfrm>
            <a:off x="-162232" y="-103239"/>
            <a:ext cx="12354232" cy="7329949"/>
          </a:xfrm>
        </p:spPr>
        <p:txBody>
          <a:bodyPr/>
          <a:lstStyle/>
          <a:p>
            <a:endParaRPr lang="ru-RU" dirty="0"/>
          </a:p>
        </p:txBody>
      </p:sp>
      <p:pic>
        <p:nvPicPr>
          <p:cNvPr id="4" name="Рисунок 3">
            <a:extLst>
              <a:ext uri="{FF2B5EF4-FFF2-40B4-BE49-F238E27FC236}">
                <a16:creationId xmlns:a16="http://schemas.microsoft.com/office/drawing/2014/main" xmlns="" id="{CCA436D5-9DCD-4E99-AC83-23C08B3AA3A1}"/>
              </a:ext>
            </a:extLst>
          </p:cNvPr>
          <p:cNvPicPr>
            <a:picLocks noChangeAspect="1"/>
          </p:cNvPicPr>
          <p:nvPr/>
        </p:nvPicPr>
        <p:blipFill>
          <a:blip r:embed="rId3"/>
          <a:stretch>
            <a:fillRect/>
          </a:stretch>
        </p:blipFill>
        <p:spPr>
          <a:xfrm>
            <a:off x="-162232" y="-103239"/>
            <a:ext cx="12354232" cy="7329949"/>
          </a:xfrm>
          <a:prstGeom prst="rect">
            <a:avLst/>
          </a:prstGeom>
        </p:spPr>
      </p:pic>
      <p:sp>
        <p:nvSpPr>
          <p:cNvPr id="5" name="Прямоугольник 4">
            <a:extLst>
              <a:ext uri="{FF2B5EF4-FFF2-40B4-BE49-F238E27FC236}">
                <a16:creationId xmlns:a16="http://schemas.microsoft.com/office/drawing/2014/main" xmlns="" id="{042C9E6A-5BEF-4E5F-A4E0-3309354C5CA3}"/>
              </a:ext>
            </a:extLst>
          </p:cNvPr>
          <p:cNvSpPr/>
          <p:nvPr/>
        </p:nvSpPr>
        <p:spPr>
          <a:xfrm>
            <a:off x="2374490" y="2477728"/>
            <a:ext cx="7138220" cy="3687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3200" b="1" dirty="0">
                <a:solidFill>
                  <a:srgbClr val="002060"/>
                </a:solidFill>
              </a:rPr>
              <a:t>Сүрөт менен иштөө</a:t>
            </a:r>
          </a:p>
          <a:p>
            <a:pPr algn="ctr"/>
            <a:endParaRPr lang="ky-KG" sz="2800" dirty="0">
              <a:solidFill>
                <a:srgbClr val="002060"/>
              </a:solidFill>
            </a:endParaRPr>
          </a:p>
          <a:p>
            <a:pPr algn="ctr"/>
            <a:r>
              <a:rPr lang="ky-KG" sz="2800" b="1" dirty="0">
                <a:solidFill>
                  <a:srgbClr val="002060"/>
                </a:solidFill>
              </a:rPr>
              <a:t>Балыктын ички түзүлүшү берилген.Белгиленген сандарга катарынан кайсы орган экендигин жазып чыгышат.Жооп баракчасын ачкычына карап эки команда бири-бириникин текшеришет.</a:t>
            </a:r>
            <a:endParaRPr lang="ru-RU" sz="2800" b="1" dirty="0">
              <a:solidFill>
                <a:srgbClr val="002060"/>
              </a:solidFill>
            </a:endParaRPr>
          </a:p>
        </p:txBody>
      </p:sp>
    </p:spTree>
    <p:extLst>
      <p:ext uri="{BB962C8B-B14F-4D97-AF65-F5344CB8AC3E}">
        <p14:creationId xmlns:p14="http://schemas.microsoft.com/office/powerpoint/2010/main" val="116164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43C860-C0E0-4299-8E00-C14FF79E8F39}"/>
              </a:ext>
            </a:extLst>
          </p:cNvPr>
          <p:cNvSpPr>
            <a:spLocks noGrp="1"/>
          </p:cNvSpPr>
          <p:nvPr>
            <p:ph type="title"/>
          </p:nvPr>
        </p:nvSpPr>
        <p:spPr>
          <a:xfrm>
            <a:off x="677334" y="609599"/>
            <a:ext cx="8596668" cy="6012873"/>
          </a:xfrm>
        </p:spPr>
        <p:txBody>
          <a:bodyPr/>
          <a:lstStyle/>
          <a:p>
            <a:endParaRPr lang="ru-RU" dirty="0"/>
          </a:p>
        </p:txBody>
      </p:sp>
      <p:pic>
        <p:nvPicPr>
          <p:cNvPr id="4" name="Рисунок 3">
            <a:extLst>
              <a:ext uri="{FF2B5EF4-FFF2-40B4-BE49-F238E27FC236}">
                <a16:creationId xmlns:a16="http://schemas.microsoft.com/office/drawing/2014/main" xmlns="" id="{F2BE1FB2-DD6F-4C14-8571-266AD12CBA8B}"/>
              </a:ext>
            </a:extLst>
          </p:cNvPr>
          <p:cNvPicPr>
            <a:picLocks noChangeAspect="1"/>
          </p:cNvPicPr>
          <p:nvPr/>
        </p:nvPicPr>
        <p:blipFill>
          <a:blip r:embed="rId2"/>
          <a:stretch>
            <a:fillRect/>
          </a:stretch>
        </p:blipFill>
        <p:spPr>
          <a:xfrm>
            <a:off x="-110836" y="-834012"/>
            <a:ext cx="12843162" cy="7874857"/>
          </a:xfrm>
          <a:prstGeom prst="rect">
            <a:avLst/>
          </a:prstGeom>
        </p:spPr>
      </p:pic>
      <p:sp>
        <p:nvSpPr>
          <p:cNvPr id="5" name="Прямоугольник 4">
            <a:extLst>
              <a:ext uri="{FF2B5EF4-FFF2-40B4-BE49-F238E27FC236}">
                <a16:creationId xmlns:a16="http://schemas.microsoft.com/office/drawing/2014/main" xmlns="" id="{8879E205-DCC7-49F7-A25A-6F2AF58A7AB2}"/>
              </a:ext>
            </a:extLst>
          </p:cNvPr>
          <p:cNvSpPr/>
          <p:nvPr/>
        </p:nvSpPr>
        <p:spPr>
          <a:xfrm>
            <a:off x="2917998" y="110836"/>
            <a:ext cx="1376911" cy="49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4</a:t>
            </a:r>
            <a:endParaRPr lang="ru-RU" dirty="0">
              <a:solidFill>
                <a:srgbClr val="002060"/>
              </a:solidFill>
            </a:endParaRPr>
          </a:p>
        </p:txBody>
      </p:sp>
      <p:sp>
        <p:nvSpPr>
          <p:cNvPr id="6" name="Прямоугольник 5">
            <a:extLst>
              <a:ext uri="{FF2B5EF4-FFF2-40B4-BE49-F238E27FC236}">
                <a16:creationId xmlns:a16="http://schemas.microsoft.com/office/drawing/2014/main" xmlns="" id="{BDC89ADB-F62A-49D9-B687-6B48E11B1A3C}"/>
              </a:ext>
            </a:extLst>
          </p:cNvPr>
          <p:cNvSpPr/>
          <p:nvPr/>
        </p:nvSpPr>
        <p:spPr>
          <a:xfrm>
            <a:off x="2078182" y="1080657"/>
            <a:ext cx="1607127" cy="36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3</a:t>
            </a:r>
            <a:endParaRPr lang="ru-RU" dirty="0">
              <a:solidFill>
                <a:srgbClr val="002060"/>
              </a:solidFill>
            </a:endParaRPr>
          </a:p>
        </p:txBody>
      </p:sp>
      <p:sp>
        <p:nvSpPr>
          <p:cNvPr id="7" name="Прямоугольник 6">
            <a:extLst>
              <a:ext uri="{FF2B5EF4-FFF2-40B4-BE49-F238E27FC236}">
                <a16:creationId xmlns:a16="http://schemas.microsoft.com/office/drawing/2014/main" xmlns="" id="{68BE4F5F-5272-4BBC-B75B-224705590325}"/>
              </a:ext>
            </a:extLst>
          </p:cNvPr>
          <p:cNvSpPr/>
          <p:nvPr/>
        </p:nvSpPr>
        <p:spPr>
          <a:xfrm>
            <a:off x="677334" y="1440873"/>
            <a:ext cx="1414702" cy="471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2</a:t>
            </a:r>
            <a:endParaRPr lang="ru-RU" dirty="0">
              <a:solidFill>
                <a:srgbClr val="002060"/>
              </a:solidFill>
            </a:endParaRPr>
          </a:p>
        </p:txBody>
      </p:sp>
      <p:sp>
        <p:nvSpPr>
          <p:cNvPr id="8" name="Прямоугольник 7">
            <a:extLst>
              <a:ext uri="{FF2B5EF4-FFF2-40B4-BE49-F238E27FC236}">
                <a16:creationId xmlns:a16="http://schemas.microsoft.com/office/drawing/2014/main" xmlns="" id="{7F106EC7-8C91-4610-883A-DCC5AF1DDC5D}"/>
              </a:ext>
            </a:extLst>
          </p:cNvPr>
          <p:cNvSpPr/>
          <p:nvPr/>
        </p:nvSpPr>
        <p:spPr>
          <a:xfrm>
            <a:off x="7176655" y="374071"/>
            <a:ext cx="1607127" cy="49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5</a:t>
            </a:r>
            <a:endParaRPr lang="ru-RU" dirty="0">
              <a:solidFill>
                <a:srgbClr val="002060"/>
              </a:solidFill>
            </a:endParaRPr>
          </a:p>
        </p:txBody>
      </p:sp>
      <p:sp>
        <p:nvSpPr>
          <p:cNvPr id="9" name="Прямоугольник 8">
            <a:extLst>
              <a:ext uri="{FF2B5EF4-FFF2-40B4-BE49-F238E27FC236}">
                <a16:creationId xmlns:a16="http://schemas.microsoft.com/office/drawing/2014/main" xmlns="" id="{9140A4ED-0F76-4C57-90F1-F636EBB86D2C}"/>
              </a:ext>
            </a:extLst>
          </p:cNvPr>
          <p:cNvSpPr/>
          <p:nvPr/>
        </p:nvSpPr>
        <p:spPr>
          <a:xfrm>
            <a:off x="8049491" y="983673"/>
            <a:ext cx="2299854" cy="49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6</a:t>
            </a:r>
            <a:endParaRPr lang="ru-RU" dirty="0">
              <a:solidFill>
                <a:srgbClr val="002060"/>
              </a:solidFill>
            </a:endParaRPr>
          </a:p>
        </p:txBody>
      </p:sp>
      <p:sp>
        <p:nvSpPr>
          <p:cNvPr id="10" name="Прямоугольник 9">
            <a:extLst>
              <a:ext uri="{FF2B5EF4-FFF2-40B4-BE49-F238E27FC236}">
                <a16:creationId xmlns:a16="http://schemas.microsoft.com/office/drawing/2014/main" xmlns="" id="{B95FD9C9-6FD3-4847-8F2F-93472B781952}"/>
              </a:ext>
            </a:extLst>
          </p:cNvPr>
          <p:cNvSpPr/>
          <p:nvPr/>
        </p:nvSpPr>
        <p:spPr>
          <a:xfrm>
            <a:off x="9214812" y="1482436"/>
            <a:ext cx="2299854"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7</a:t>
            </a:r>
            <a:endParaRPr lang="ru-RU" dirty="0">
              <a:solidFill>
                <a:srgbClr val="002060"/>
              </a:solidFill>
            </a:endParaRPr>
          </a:p>
        </p:txBody>
      </p:sp>
      <p:sp>
        <p:nvSpPr>
          <p:cNvPr id="11" name="Прямоугольник 10">
            <a:extLst>
              <a:ext uri="{FF2B5EF4-FFF2-40B4-BE49-F238E27FC236}">
                <a16:creationId xmlns:a16="http://schemas.microsoft.com/office/drawing/2014/main" xmlns="" id="{7707C0CE-E8E9-4D8E-ADAE-3B988ECDE574}"/>
              </a:ext>
            </a:extLst>
          </p:cNvPr>
          <p:cNvSpPr/>
          <p:nvPr/>
        </p:nvSpPr>
        <p:spPr>
          <a:xfrm>
            <a:off x="-110836" y="3103417"/>
            <a:ext cx="914400" cy="471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1</a:t>
            </a:r>
            <a:endParaRPr lang="ru-RU" dirty="0">
              <a:solidFill>
                <a:srgbClr val="002060"/>
              </a:solidFill>
            </a:endParaRPr>
          </a:p>
        </p:txBody>
      </p:sp>
      <p:sp>
        <p:nvSpPr>
          <p:cNvPr id="12" name="Прямоугольник 11">
            <a:extLst>
              <a:ext uri="{FF2B5EF4-FFF2-40B4-BE49-F238E27FC236}">
                <a16:creationId xmlns:a16="http://schemas.microsoft.com/office/drawing/2014/main" xmlns="" id="{E5AA186D-6AB9-4B65-A352-0DBB31F1CA21}"/>
              </a:ext>
            </a:extLst>
          </p:cNvPr>
          <p:cNvSpPr/>
          <p:nvPr/>
        </p:nvSpPr>
        <p:spPr>
          <a:xfrm>
            <a:off x="10062172" y="5223164"/>
            <a:ext cx="51646"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xmlns="" id="{D285C5A2-A6B1-4357-A924-19AC42C8F5F2}"/>
              </a:ext>
            </a:extLst>
          </p:cNvPr>
          <p:cNvSpPr/>
          <p:nvPr/>
        </p:nvSpPr>
        <p:spPr>
          <a:xfrm>
            <a:off x="8631382" y="5084618"/>
            <a:ext cx="2883284"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8</a:t>
            </a:r>
            <a:endParaRPr lang="ru-RU" dirty="0">
              <a:solidFill>
                <a:srgbClr val="002060"/>
              </a:solidFill>
            </a:endParaRPr>
          </a:p>
        </p:txBody>
      </p:sp>
      <p:sp>
        <p:nvSpPr>
          <p:cNvPr id="14" name="Прямоугольник 13">
            <a:extLst>
              <a:ext uri="{FF2B5EF4-FFF2-40B4-BE49-F238E27FC236}">
                <a16:creationId xmlns:a16="http://schemas.microsoft.com/office/drawing/2014/main" xmlns="" id="{1C9106FD-D683-4A8F-AD60-ABA15D0AB1EF}"/>
              </a:ext>
            </a:extLst>
          </p:cNvPr>
          <p:cNvSpPr/>
          <p:nvPr/>
        </p:nvSpPr>
        <p:spPr>
          <a:xfrm>
            <a:off x="7787149" y="5874327"/>
            <a:ext cx="256219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9</a:t>
            </a:r>
            <a:endParaRPr lang="ru-RU" dirty="0">
              <a:solidFill>
                <a:srgbClr val="002060"/>
              </a:solidFill>
            </a:endParaRPr>
          </a:p>
        </p:txBody>
      </p:sp>
      <p:sp>
        <p:nvSpPr>
          <p:cNvPr id="15" name="Прямоугольник 14">
            <a:extLst>
              <a:ext uri="{FF2B5EF4-FFF2-40B4-BE49-F238E27FC236}">
                <a16:creationId xmlns:a16="http://schemas.microsoft.com/office/drawing/2014/main" xmlns="" id="{329F00EC-9B5C-4842-9CA1-7BC43302FA27}"/>
              </a:ext>
            </a:extLst>
          </p:cNvPr>
          <p:cNvSpPr/>
          <p:nvPr/>
        </p:nvSpPr>
        <p:spPr>
          <a:xfrm>
            <a:off x="6325718" y="5874327"/>
            <a:ext cx="1346521" cy="37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10</a:t>
            </a:r>
            <a:endParaRPr lang="ru-RU" dirty="0">
              <a:solidFill>
                <a:srgbClr val="002060"/>
              </a:solidFill>
            </a:endParaRPr>
          </a:p>
        </p:txBody>
      </p:sp>
      <p:sp>
        <p:nvSpPr>
          <p:cNvPr id="16" name="Прямоугольник 15">
            <a:extLst>
              <a:ext uri="{FF2B5EF4-FFF2-40B4-BE49-F238E27FC236}">
                <a16:creationId xmlns:a16="http://schemas.microsoft.com/office/drawing/2014/main" xmlns="" id="{58DC1B2F-A058-4811-B5CE-12B6AD7045A7}"/>
              </a:ext>
            </a:extLst>
          </p:cNvPr>
          <p:cNvSpPr/>
          <p:nvPr/>
        </p:nvSpPr>
        <p:spPr>
          <a:xfrm>
            <a:off x="4866968" y="6248401"/>
            <a:ext cx="1828800"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11</a:t>
            </a:r>
            <a:endParaRPr lang="ru-RU" dirty="0">
              <a:solidFill>
                <a:srgbClr val="002060"/>
              </a:solidFill>
            </a:endParaRPr>
          </a:p>
        </p:txBody>
      </p:sp>
      <p:sp>
        <p:nvSpPr>
          <p:cNvPr id="17" name="Прямоугольник 16">
            <a:extLst>
              <a:ext uri="{FF2B5EF4-FFF2-40B4-BE49-F238E27FC236}">
                <a16:creationId xmlns:a16="http://schemas.microsoft.com/office/drawing/2014/main" xmlns="" id="{9972CFF6-97D9-4F78-90AC-F1DE9988ECF8}"/>
              </a:ext>
            </a:extLst>
          </p:cNvPr>
          <p:cNvSpPr/>
          <p:nvPr/>
        </p:nvSpPr>
        <p:spPr>
          <a:xfrm>
            <a:off x="2908957" y="5583382"/>
            <a:ext cx="1607127" cy="49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12</a:t>
            </a:r>
            <a:endParaRPr lang="ru-RU" dirty="0">
              <a:solidFill>
                <a:srgbClr val="002060"/>
              </a:solidFill>
            </a:endParaRPr>
          </a:p>
        </p:txBody>
      </p:sp>
      <p:sp>
        <p:nvSpPr>
          <p:cNvPr id="18" name="Прямоугольник 17">
            <a:extLst>
              <a:ext uri="{FF2B5EF4-FFF2-40B4-BE49-F238E27FC236}">
                <a16:creationId xmlns:a16="http://schemas.microsoft.com/office/drawing/2014/main" xmlns="" id="{90292081-B2D4-401D-BB52-735A63E237D6}"/>
              </a:ext>
            </a:extLst>
          </p:cNvPr>
          <p:cNvSpPr/>
          <p:nvPr/>
        </p:nvSpPr>
        <p:spPr>
          <a:xfrm>
            <a:off x="959092" y="5417128"/>
            <a:ext cx="1607127"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dirty="0">
                <a:solidFill>
                  <a:srgbClr val="002060"/>
                </a:solidFill>
              </a:rPr>
              <a:t>13</a:t>
            </a:r>
            <a:endParaRPr lang="ru-RU" dirty="0">
              <a:solidFill>
                <a:srgbClr val="002060"/>
              </a:solidFill>
            </a:endParaRPr>
          </a:p>
        </p:txBody>
      </p:sp>
    </p:spTree>
    <p:extLst>
      <p:ext uri="{BB962C8B-B14F-4D97-AF65-F5344CB8AC3E}">
        <p14:creationId xmlns:p14="http://schemas.microsoft.com/office/powerpoint/2010/main" val="127255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EB82CE-87B3-4FCC-9B55-4B04A3158272}"/>
              </a:ext>
            </a:extLst>
          </p:cNvPr>
          <p:cNvSpPr>
            <a:spLocks noGrp="1"/>
          </p:cNvSpPr>
          <p:nvPr>
            <p:ph type="title"/>
          </p:nvPr>
        </p:nvSpPr>
        <p:spPr>
          <a:xfrm>
            <a:off x="677334" y="609600"/>
            <a:ext cx="11121376" cy="6248400"/>
          </a:xfrm>
        </p:spPr>
        <p:txBody>
          <a:bodyPr/>
          <a:lstStyle/>
          <a:p>
            <a:endParaRPr lang="ru-RU" dirty="0"/>
          </a:p>
        </p:txBody>
      </p:sp>
      <p:pic>
        <p:nvPicPr>
          <p:cNvPr id="4" name="Рисунок 3">
            <a:extLst>
              <a:ext uri="{FF2B5EF4-FFF2-40B4-BE49-F238E27FC236}">
                <a16:creationId xmlns:a16="http://schemas.microsoft.com/office/drawing/2014/main" xmlns="" id="{DB707C4D-712A-4076-A4AF-E417D53F5CA3}"/>
              </a:ext>
            </a:extLst>
          </p:cNvPr>
          <p:cNvPicPr>
            <a:picLocks noChangeAspect="1"/>
          </p:cNvPicPr>
          <p:nvPr/>
        </p:nvPicPr>
        <p:blipFill>
          <a:blip r:embed="rId2"/>
          <a:stretch>
            <a:fillRect/>
          </a:stretch>
        </p:blipFill>
        <p:spPr>
          <a:xfrm>
            <a:off x="-1" y="-693175"/>
            <a:ext cx="12192001" cy="7683909"/>
          </a:xfrm>
          <a:prstGeom prst="rect">
            <a:avLst/>
          </a:prstGeom>
        </p:spPr>
      </p:pic>
    </p:spTree>
    <p:extLst>
      <p:ext uri="{BB962C8B-B14F-4D97-AF65-F5344CB8AC3E}">
        <p14:creationId xmlns:p14="http://schemas.microsoft.com/office/powerpoint/2010/main" val="304630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23240B-AF30-4F60-8E41-114540D7EC9A}"/>
              </a:ext>
            </a:extLst>
          </p:cNvPr>
          <p:cNvSpPr>
            <a:spLocks noGrp="1"/>
          </p:cNvSpPr>
          <p:nvPr>
            <p:ph type="title"/>
          </p:nvPr>
        </p:nvSpPr>
        <p:spPr>
          <a:xfrm>
            <a:off x="1" y="0"/>
            <a:ext cx="12192000" cy="6858000"/>
          </a:xfrm>
        </p:spPr>
        <p:txBody>
          <a:bodyPr/>
          <a:lstStyle/>
          <a:p>
            <a:endParaRPr lang="ru-RU" dirty="0"/>
          </a:p>
        </p:txBody>
      </p:sp>
      <p:pic>
        <p:nvPicPr>
          <p:cNvPr id="4" name="Рисунок 3">
            <a:extLst>
              <a:ext uri="{FF2B5EF4-FFF2-40B4-BE49-F238E27FC236}">
                <a16:creationId xmlns:a16="http://schemas.microsoft.com/office/drawing/2014/main" xmlns="" id="{59AD605B-9CEE-4172-8CB8-D11A8F15B9E8}"/>
              </a:ext>
            </a:extLst>
          </p:cNvPr>
          <p:cNvPicPr>
            <a:picLocks noChangeAspect="1"/>
          </p:cNvPicPr>
          <p:nvPr/>
        </p:nvPicPr>
        <p:blipFill>
          <a:blip r:embed="rId2"/>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xmlns="" id="{43508CDF-1DC6-471D-94F4-0B9CD7DFC6E4}"/>
              </a:ext>
            </a:extLst>
          </p:cNvPr>
          <p:cNvPicPr>
            <a:picLocks noChangeAspect="1"/>
          </p:cNvPicPr>
          <p:nvPr/>
        </p:nvPicPr>
        <p:blipFill>
          <a:blip r:embed="rId3"/>
          <a:stretch>
            <a:fillRect/>
          </a:stretch>
        </p:blipFill>
        <p:spPr>
          <a:xfrm>
            <a:off x="8077199" y="471948"/>
            <a:ext cx="2743201" cy="2330246"/>
          </a:xfrm>
          <a:prstGeom prst="rect">
            <a:avLst/>
          </a:prstGeom>
        </p:spPr>
      </p:pic>
      <p:sp>
        <p:nvSpPr>
          <p:cNvPr id="7" name="Овал 6">
            <a:extLst>
              <a:ext uri="{FF2B5EF4-FFF2-40B4-BE49-F238E27FC236}">
                <a16:creationId xmlns:a16="http://schemas.microsoft.com/office/drawing/2014/main" xmlns="" id="{D059E84E-FE02-4999-8454-34590C5E85BD}"/>
              </a:ext>
            </a:extLst>
          </p:cNvPr>
          <p:cNvSpPr/>
          <p:nvPr/>
        </p:nvSpPr>
        <p:spPr>
          <a:xfrm>
            <a:off x="1826344" y="977081"/>
            <a:ext cx="6250855" cy="36502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6000" b="1" dirty="0">
                <a:solidFill>
                  <a:srgbClr val="002060"/>
                </a:solidFill>
              </a:rPr>
              <a:t>Макалдар-ды табуу</a:t>
            </a:r>
            <a:endParaRPr lang="ru-RU" sz="6000" b="1" dirty="0">
              <a:solidFill>
                <a:srgbClr val="002060"/>
              </a:solidFill>
            </a:endParaRPr>
          </a:p>
        </p:txBody>
      </p:sp>
    </p:spTree>
    <p:extLst>
      <p:ext uri="{BB962C8B-B14F-4D97-AF65-F5344CB8AC3E}">
        <p14:creationId xmlns:p14="http://schemas.microsoft.com/office/powerpoint/2010/main" val="25316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7A597A-5579-4940-80A7-CC11A9DD2D33}"/>
              </a:ext>
            </a:extLst>
          </p:cNvPr>
          <p:cNvSpPr>
            <a:spLocks noGrp="1"/>
          </p:cNvSpPr>
          <p:nvPr>
            <p:ph type="title"/>
          </p:nvPr>
        </p:nvSpPr>
        <p:spPr>
          <a:xfrm>
            <a:off x="0" y="0"/>
            <a:ext cx="12108426" cy="6858000"/>
          </a:xfrm>
        </p:spPr>
        <p:txBody>
          <a:bodyPr/>
          <a:lstStyle/>
          <a:p>
            <a:endParaRPr lang="ru-RU" dirty="0"/>
          </a:p>
        </p:txBody>
      </p:sp>
      <p:pic>
        <p:nvPicPr>
          <p:cNvPr id="4" name="Рисунок 3">
            <a:extLst>
              <a:ext uri="{FF2B5EF4-FFF2-40B4-BE49-F238E27FC236}">
                <a16:creationId xmlns:a16="http://schemas.microsoft.com/office/drawing/2014/main" xmlns="" id="{5F8AC637-8053-43B1-9889-38B2BB63556C}"/>
              </a:ext>
            </a:extLst>
          </p:cNvPr>
          <p:cNvPicPr>
            <a:picLocks noChangeAspect="1"/>
          </p:cNvPicPr>
          <p:nvPr/>
        </p:nvPicPr>
        <p:blipFill>
          <a:blip r:embed="rId2"/>
          <a:stretch>
            <a:fillRect/>
          </a:stretch>
        </p:blipFill>
        <p:spPr>
          <a:xfrm>
            <a:off x="0" y="1472995"/>
            <a:ext cx="3180581" cy="2462980"/>
          </a:xfrm>
          <a:prstGeom prst="rect">
            <a:avLst/>
          </a:prstGeom>
        </p:spPr>
      </p:pic>
      <p:pic>
        <p:nvPicPr>
          <p:cNvPr id="6" name="Рисунок 5">
            <a:extLst>
              <a:ext uri="{FF2B5EF4-FFF2-40B4-BE49-F238E27FC236}">
                <a16:creationId xmlns:a16="http://schemas.microsoft.com/office/drawing/2014/main" xmlns="" id="{9882E02D-620F-4957-ADC4-FAE0648BF615}"/>
              </a:ext>
            </a:extLst>
          </p:cNvPr>
          <p:cNvPicPr>
            <a:picLocks noChangeAspect="1"/>
          </p:cNvPicPr>
          <p:nvPr/>
        </p:nvPicPr>
        <p:blipFill>
          <a:blip r:embed="rId3"/>
          <a:stretch>
            <a:fillRect/>
          </a:stretch>
        </p:blipFill>
        <p:spPr>
          <a:xfrm>
            <a:off x="2491249" y="1268362"/>
            <a:ext cx="2190750" cy="2462980"/>
          </a:xfrm>
          <a:prstGeom prst="rect">
            <a:avLst/>
          </a:prstGeom>
        </p:spPr>
      </p:pic>
      <p:pic>
        <p:nvPicPr>
          <p:cNvPr id="8" name="Рисунок 7">
            <a:extLst>
              <a:ext uri="{FF2B5EF4-FFF2-40B4-BE49-F238E27FC236}">
                <a16:creationId xmlns:a16="http://schemas.microsoft.com/office/drawing/2014/main" xmlns="" id="{290696C9-87FE-4FD6-B525-941D2C1E1D35}"/>
              </a:ext>
            </a:extLst>
          </p:cNvPr>
          <p:cNvPicPr>
            <a:picLocks noChangeAspect="1"/>
          </p:cNvPicPr>
          <p:nvPr/>
        </p:nvPicPr>
        <p:blipFill>
          <a:blip r:embed="rId4"/>
          <a:stretch>
            <a:fillRect/>
          </a:stretch>
        </p:blipFill>
        <p:spPr>
          <a:xfrm>
            <a:off x="5068376" y="1764275"/>
            <a:ext cx="2105025" cy="2171700"/>
          </a:xfrm>
          <a:prstGeom prst="rect">
            <a:avLst/>
          </a:prstGeom>
        </p:spPr>
      </p:pic>
      <p:pic>
        <p:nvPicPr>
          <p:cNvPr id="10" name="Рисунок 9">
            <a:extLst>
              <a:ext uri="{FF2B5EF4-FFF2-40B4-BE49-F238E27FC236}">
                <a16:creationId xmlns:a16="http://schemas.microsoft.com/office/drawing/2014/main" xmlns="" id="{DDDFC1CA-6F4C-4623-A08F-6CB2A7086FAB}"/>
              </a:ext>
            </a:extLst>
          </p:cNvPr>
          <p:cNvPicPr>
            <a:picLocks noChangeAspect="1"/>
          </p:cNvPicPr>
          <p:nvPr/>
        </p:nvPicPr>
        <p:blipFill>
          <a:blip r:embed="rId5"/>
          <a:stretch>
            <a:fillRect/>
          </a:stretch>
        </p:blipFill>
        <p:spPr>
          <a:xfrm>
            <a:off x="7995392" y="1764275"/>
            <a:ext cx="2225239" cy="2171700"/>
          </a:xfrm>
          <a:prstGeom prst="rect">
            <a:avLst/>
          </a:prstGeom>
        </p:spPr>
      </p:pic>
    </p:spTree>
    <p:extLst>
      <p:ext uri="{BB962C8B-B14F-4D97-AF65-F5344CB8AC3E}">
        <p14:creationId xmlns:p14="http://schemas.microsoft.com/office/powerpoint/2010/main" val="3491910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855180-8AEC-494E-A40C-2B330EA628D2}"/>
              </a:ext>
            </a:extLst>
          </p:cNvPr>
          <p:cNvSpPr>
            <a:spLocks noGrp="1"/>
          </p:cNvSpPr>
          <p:nvPr>
            <p:ph type="title"/>
          </p:nvPr>
        </p:nvSpPr>
        <p:spPr>
          <a:xfrm>
            <a:off x="-398206" y="-132735"/>
            <a:ext cx="12590206" cy="7211961"/>
          </a:xfrm>
        </p:spPr>
        <p:txBody>
          <a:bodyPr/>
          <a:lstStyle/>
          <a:p>
            <a:endParaRPr lang="ru-RU" dirty="0"/>
          </a:p>
        </p:txBody>
      </p:sp>
      <p:pic>
        <p:nvPicPr>
          <p:cNvPr id="4" name="Рисунок 3">
            <a:extLst>
              <a:ext uri="{FF2B5EF4-FFF2-40B4-BE49-F238E27FC236}">
                <a16:creationId xmlns:a16="http://schemas.microsoft.com/office/drawing/2014/main" xmlns="" id="{6F854E4F-FF9D-4ECF-B27C-C1693D79C377}"/>
              </a:ext>
            </a:extLst>
          </p:cNvPr>
          <p:cNvPicPr>
            <a:picLocks noChangeAspect="1"/>
          </p:cNvPicPr>
          <p:nvPr/>
        </p:nvPicPr>
        <p:blipFill>
          <a:blip r:embed="rId3"/>
          <a:stretch>
            <a:fillRect/>
          </a:stretch>
        </p:blipFill>
        <p:spPr>
          <a:xfrm>
            <a:off x="1817950" y="673508"/>
            <a:ext cx="1600624" cy="1902543"/>
          </a:xfrm>
          <a:prstGeom prst="rect">
            <a:avLst/>
          </a:prstGeom>
        </p:spPr>
      </p:pic>
      <p:pic>
        <p:nvPicPr>
          <p:cNvPr id="6" name="Рисунок 5">
            <a:extLst>
              <a:ext uri="{FF2B5EF4-FFF2-40B4-BE49-F238E27FC236}">
                <a16:creationId xmlns:a16="http://schemas.microsoft.com/office/drawing/2014/main" xmlns="" id="{CE17FDF9-F5F4-44E4-8152-48EE1678B4CA}"/>
              </a:ext>
            </a:extLst>
          </p:cNvPr>
          <p:cNvPicPr>
            <a:picLocks noChangeAspect="1"/>
          </p:cNvPicPr>
          <p:nvPr/>
        </p:nvPicPr>
        <p:blipFill>
          <a:blip r:embed="rId4"/>
          <a:stretch>
            <a:fillRect/>
          </a:stretch>
        </p:blipFill>
        <p:spPr>
          <a:xfrm>
            <a:off x="9877425" y="1646903"/>
            <a:ext cx="2314575" cy="1981200"/>
          </a:xfrm>
          <a:prstGeom prst="rect">
            <a:avLst/>
          </a:prstGeom>
        </p:spPr>
      </p:pic>
      <p:pic>
        <p:nvPicPr>
          <p:cNvPr id="8" name="Рисунок 7">
            <a:extLst>
              <a:ext uri="{FF2B5EF4-FFF2-40B4-BE49-F238E27FC236}">
                <a16:creationId xmlns:a16="http://schemas.microsoft.com/office/drawing/2014/main" xmlns="" id="{322386F7-012F-4C4A-A714-35DC5DB5BC1A}"/>
              </a:ext>
            </a:extLst>
          </p:cNvPr>
          <p:cNvPicPr>
            <a:picLocks noChangeAspect="1"/>
          </p:cNvPicPr>
          <p:nvPr/>
        </p:nvPicPr>
        <p:blipFill>
          <a:blip r:embed="rId5"/>
          <a:stretch>
            <a:fillRect/>
          </a:stretch>
        </p:blipFill>
        <p:spPr>
          <a:xfrm>
            <a:off x="8144674" y="1599278"/>
            <a:ext cx="1778889" cy="2076450"/>
          </a:xfrm>
          <a:prstGeom prst="rect">
            <a:avLst/>
          </a:prstGeom>
        </p:spPr>
      </p:pic>
      <p:pic>
        <p:nvPicPr>
          <p:cNvPr id="10" name="Рисунок 9">
            <a:extLst>
              <a:ext uri="{FF2B5EF4-FFF2-40B4-BE49-F238E27FC236}">
                <a16:creationId xmlns:a16="http://schemas.microsoft.com/office/drawing/2014/main" xmlns="" id="{9C05E18F-5DDB-46F9-93B9-DC08B4334BB9}"/>
              </a:ext>
            </a:extLst>
          </p:cNvPr>
          <p:cNvPicPr>
            <a:picLocks noChangeAspect="1"/>
          </p:cNvPicPr>
          <p:nvPr/>
        </p:nvPicPr>
        <p:blipFill>
          <a:blip r:embed="rId6"/>
          <a:stretch>
            <a:fillRect/>
          </a:stretch>
        </p:blipFill>
        <p:spPr>
          <a:xfrm>
            <a:off x="6131241" y="1504488"/>
            <a:ext cx="2059571" cy="2143125"/>
          </a:xfrm>
          <a:prstGeom prst="rect">
            <a:avLst/>
          </a:prstGeom>
        </p:spPr>
      </p:pic>
      <p:pic>
        <p:nvPicPr>
          <p:cNvPr id="12" name="Рисунок 11">
            <a:extLst>
              <a:ext uri="{FF2B5EF4-FFF2-40B4-BE49-F238E27FC236}">
                <a16:creationId xmlns:a16="http://schemas.microsoft.com/office/drawing/2014/main" xmlns="" id="{A072334A-EE65-4A8A-935C-EAC2E5374A8B}"/>
              </a:ext>
            </a:extLst>
          </p:cNvPr>
          <p:cNvPicPr>
            <a:picLocks noChangeAspect="1"/>
          </p:cNvPicPr>
          <p:nvPr/>
        </p:nvPicPr>
        <p:blipFill>
          <a:blip r:embed="rId7"/>
          <a:stretch>
            <a:fillRect/>
          </a:stretch>
        </p:blipFill>
        <p:spPr>
          <a:xfrm>
            <a:off x="3815423" y="1304923"/>
            <a:ext cx="2389240" cy="2491249"/>
          </a:xfrm>
          <a:prstGeom prst="rect">
            <a:avLst/>
          </a:prstGeom>
        </p:spPr>
      </p:pic>
      <p:pic>
        <p:nvPicPr>
          <p:cNvPr id="14" name="Рисунок 13">
            <a:extLst>
              <a:ext uri="{FF2B5EF4-FFF2-40B4-BE49-F238E27FC236}">
                <a16:creationId xmlns:a16="http://schemas.microsoft.com/office/drawing/2014/main" xmlns="" id="{15EECF79-EB13-4F02-B357-1745179BB89A}"/>
              </a:ext>
            </a:extLst>
          </p:cNvPr>
          <p:cNvPicPr>
            <a:picLocks noChangeAspect="1"/>
          </p:cNvPicPr>
          <p:nvPr/>
        </p:nvPicPr>
        <p:blipFill>
          <a:blip r:embed="rId3"/>
          <a:stretch>
            <a:fillRect/>
          </a:stretch>
        </p:blipFill>
        <p:spPr>
          <a:xfrm>
            <a:off x="130625" y="648006"/>
            <a:ext cx="1843548" cy="1902544"/>
          </a:xfrm>
          <a:prstGeom prst="rect">
            <a:avLst/>
          </a:prstGeom>
        </p:spPr>
      </p:pic>
      <p:pic>
        <p:nvPicPr>
          <p:cNvPr id="16" name="Рисунок 15">
            <a:extLst>
              <a:ext uri="{FF2B5EF4-FFF2-40B4-BE49-F238E27FC236}">
                <a16:creationId xmlns:a16="http://schemas.microsoft.com/office/drawing/2014/main" xmlns="" id="{159CCF28-81B0-4E0D-ADA7-81A120589FA2}"/>
              </a:ext>
            </a:extLst>
          </p:cNvPr>
          <p:cNvPicPr>
            <a:picLocks noChangeAspect="1"/>
          </p:cNvPicPr>
          <p:nvPr/>
        </p:nvPicPr>
        <p:blipFill>
          <a:blip r:embed="rId3"/>
          <a:stretch>
            <a:fillRect/>
          </a:stretch>
        </p:blipFill>
        <p:spPr>
          <a:xfrm>
            <a:off x="-1440" y="2312114"/>
            <a:ext cx="1819390" cy="1537675"/>
          </a:xfrm>
          <a:prstGeom prst="rect">
            <a:avLst/>
          </a:prstGeom>
        </p:spPr>
      </p:pic>
      <p:pic>
        <p:nvPicPr>
          <p:cNvPr id="18" name="Рисунок 17">
            <a:extLst>
              <a:ext uri="{FF2B5EF4-FFF2-40B4-BE49-F238E27FC236}">
                <a16:creationId xmlns:a16="http://schemas.microsoft.com/office/drawing/2014/main" xmlns="" id="{9383DDB1-3ED6-40E5-BBD3-B9953B2B5587}"/>
              </a:ext>
            </a:extLst>
          </p:cNvPr>
          <p:cNvPicPr>
            <a:picLocks noChangeAspect="1"/>
          </p:cNvPicPr>
          <p:nvPr/>
        </p:nvPicPr>
        <p:blipFill>
          <a:blip r:embed="rId3"/>
          <a:stretch>
            <a:fillRect/>
          </a:stretch>
        </p:blipFill>
        <p:spPr>
          <a:xfrm>
            <a:off x="1796711" y="2550549"/>
            <a:ext cx="1864316" cy="1245623"/>
          </a:xfrm>
          <a:prstGeom prst="rect">
            <a:avLst/>
          </a:prstGeom>
        </p:spPr>
      </p:pic>
      <p:pic>
        <p:nvPicPr>
          <p:cNvPr id="20" name="Рисунок 19">
            <a:extLst>
              <a:ext uri="{FF2B5EF4-FFF2-40B4-BE49-F238E27FC236}">
                <a16:creationId xmlns:a16="http://schemas.microsoft.com/office/drawing/2014/main" xmlns="" id="{F1F60DE6-520A-4A6A-95EB-FD205C83A29D}"/>
              </a:ext>
            </a:extLst>
          </p:cNvPr>
          <p:cNvPicPr>
            <a:picLocks noChangeAspect="1"/>
          </p:cNvPicPr>
          <p:nvPr/>
        </p:nvPicPr>
        <p:blipFill>
          <a:blip r:embed="rId3"/>
          <a:stretch>
            <a:fillRect/>
          </a:stretch>
        </p:blipFill>
        <p:spPr>
          <a:xfrm>
            <a:off x="210221" y="3639321"/>
            <a:ext cx="2975431" cy="1245623"/>
          </a:xfrm>
          <a:prstGeom prst="rect">
            <a:avLst/>
          </a:prstGeom>
        </p:spPr>
      </p:pic>
    </p:spTree>
    <p:extLst>
      <p:ext uri="{BB962C8B-B14F-4D97-AF65-F5344CB8AC3E}">
        <p14:creationId xmlns:p14="http://schemas.microsoft.com/office/powerpoint/2010/main" val="310512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83457-23A9-4256-AD6E-5A4D0ADCC581}"/>
              </a:ext>
            </a:extLst>
          </p:cNvPr>
          <p:cNvSpPr>
            <a:spLocks noGrp="1"/>
          </p:cNvSpPr>
          <p:nvPr>
            <p:ph type="title"/>
          </p:nvPr>
        </p:nvSpPr>
        <p:spPr>
          <a:xfrm>
            <a:off x="0" y="0"/>
            <a:ext cx="12192000" cy="6858000"/>
          </a:xfrm>
        </p:spPr>
        <p:txBody>
          <a:bodyPr/>
          <a:lstStyle/>
          <a:p>
            <a:endParaRPr lang="ru-RU" dirty="0"/>
          </a:p>
        </p:txBody>
      </p:sp>
      <p:pic>
        <p:nvPicPr>
          <p:cNvPr id="4" name="Рисунок 3">
            <a:extLst>
              <a:ext uri="{FF2B5EF4-FFF2-40B4-BE49-F238E27FC236}">
                <a16:creationId xmlns:a16="http://schemas.microsoft.com/office/drawing/2014/main" xmlns="" id="{30A697D2-52A8-43FA-959E-929A925F4AD9}"/>
              </a:ext>
            </a:extLst>
          </p:cNvPr>
          <p:cNvPicPr>
            <a:picLocks noChangeAspect="1"/>
          </p:cNvPicPr>
          <p:nvPr/>
        </p:nvPicPr>
        <p:blipFill>
          <a:blip r:embed="rId2"/>
          <a:stretch>
            <a:fillRect/>
          </a:stretch>
        </p:blipFill>
        <p:spPr>
          <a:xfrm>
            <a:off x="0" y="1769806"/>
            <a:ext cx="2358051" cy="2619068"/>
          </a:xfrm>
          <a:prstGeom prst="rect">
            <a:avLst/>
          </a:prstGeom>
        </p:spPr>
      </p:pic>
      <p:pic>
        <p:nvPicPr>
          <p:cNvPr id="6" name="Рисунок 5">
            <a:extLst>
              <a:ext uri="{FF2B5EF4-FFF2-40B4-BE49-F238E27FC236}">
                <a16:creationId xmlns:a16="http://schemas.microsoft.com/office/drawing/2014/main" xmlns="" id="{1486ACCC-CFDF-4BA5-990B-6FF689FEA063}"/>
              </a:ext>
            </a:extLst>
          </p:cNvPr>
          <p:cNvPicPr>
            <a:picLocks noChangeAspect="1"/>
          </p:cNvPicPr>
          <p:nvPr/>
        </p:nvPicPr>
        <p:blipFill>
          <a:blip r:embed="rId3"/>
          <a:stretch>
            <a:fillRect/>
          </a:stretch>
        </p:blipFill>
        <p:spPr>
          <a:xfrm>
            <a:off x="2472966" y="2136211"/>
            <a:ext cx="2143125" cy="2143125"/>
          </a:xfrm>
          <a:prstGeom prst="rect">
            <a:avLst/>
          </a:prstGeom>
        </p:spPr>
      </p:pic>
      <p:pic>
        <p:nvPicPr>
          <p:cNvPr id="8" name="Рисунок 7">
            <a:extLst>
              <a:ext uri="{FF2B5EF4-FFF2-40B4-BE49-F238E27FC236}">
                <a16:creationId xmlns:a16="http://schemas.microsoft.com/office/drawing/2014/main" xmlns="" id="{EDB54CEA-D1D3-4174-9DED-679E02EEC39C}"/>
              </a:ext>
            </a:extLst>
          </p:cNvPr>
          <p:cNvPicPr>
            <a:picLocks noChangeAspect="1"/>
          </p:cNvPicPr>
          <p:nvPr/>
        </p:nvPicPr>
        <p:blipFill>
          <a:blip r:embed="rId4"/>
          <a:stretch>
            <a:fillRect/>
          </a:stretch>
        </p:blipFill>
        <p:spPr>
          <a:xfrm>
            <a:off x="4731007" y="2026675"/>
            <a:ext cx="3424852" cy="2619068"/>
          </a:xfrm>
          <a:prstGeom prst="rect">
            <a:avLst/>
          </a:prstGeom>
        </p:spPr>
      </p:pic>
      <p:pic>
        <p:nvPicPr>
          <p:cNvPr id="10" name="Рисунок 9">
            <a:extLst>
              <a:ext uri="{FF2B5EF4-FFF2-40B4-BE49-F238E27FC236}">
                <a16:creationId xmlns:a16="http://schemas.microsoft.com/office/drawing/2014/main" xmlns="" id="{1BF8674A-016C-44F9-AB24-8364A8BE8262}"/>
              </a:ext>
            </a:extLst>
          </p:cNvPr>
          <p:cNvPicPr>
            <a:picLocks noChangeAspect="1"/>
          </p:cNvPicPr>
          <p:nvPr/>
        </p:nvPicPr>
        <p:blipFill>
          <a:blip r:embed="rId5"/>
          <a:stretch>
            <a:fillRect/>
          </a:stretch>
        </p:blipFill>
        <p:spPr>
          <a:xfrm flipV="1">
            <a:off x="7770234" y="6400800"/>
            <a:ext cx="3897599" cy="108614"/>
          </a:xfrm>
          <a:prstGeom prst="rect">
            <a:avLst/>
          </a:prstGeom>
        </p:spPr>
      </p:pic>
      <p:pic>
        <p:nvPicPr>
          <p:cNvPr id="12" name="Рисунок 11">
            <a:extLst>
              <a:ext uri="{FF2B5EF4-FFF2-40B4-BE49-F238E27FC236}">
                <a16:creationId xmlns:a16="http://schemas.microsoft.com/office/drawing/2014/main" xmlns="" id="{925A8EC6-3ED9-4007-860E-94A18D89B9EC}"/>
              </a:ext>
            </a:extLst>
          </p:cNvPr>
          <p:cNvPicPr>
            <a:picLocks noChangeAspect="1"/>
          </p:cNvPicPr>
          <p:nvPr/>
        </p:nvPicPr>
        <p:blipFill>
          <a:blip r:embed="rId6"/>
          <a:stretch>
            <a:fillRect/>
          </a:stretch>
        </p:blipFill>
        <p:spPr>
          <a:xfrm>
            <a:off x="8566517" y="2026674"/>
            <a:ext cx="3214825" cy="2884539"/>
          </a:xfrm>
          <a:prstGeom prst="rect">
            <a:avLst/>
          </a:prstGeom>
        </p:spPr>
      </p:pic>
    </p:spTree>
    <p:extLst>
      <p:ext uri="{BB962C8B-B14F-4D97-AF65-F5344CB8AC3E}">
        <p14:creationId xmlns:p14="http://schemas.microsoft.com/office/powerpoint/2010/main" val="373253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9A3DE9-7375-4839-9BA9-47CC9A0A4034}"/>
              </a:ext>
            </a:extLst>
          </p:cNvPr>
          <p:cNvSpPr>
            <a:spLocks noGrp="1"/>
          </p:cNvSpPr>
          <p:nvPr>
            <p:ph type="title"/>
          </p:nvPr>
        </p:nvSpPr>
        <p:spPr>
          <a:xfrm>
            <a:off x="0" y="0"/>
            <a:ext cx="11779045" cy="6666270"/>
          </a:xfrm>
        </p:spPr>
        <p:txBody>
          <a:bodyPr/>
          <a:lstStyle/>
          <a:p>
            <a:endParaRPr lang="ru-RU" dirty="0"/>
          </a:p>
        </p:txBody>
      </p:sp>
      <p:pic>
        <p:nvPicPr>
          <p:cNvPr id="4" name="Рисунок 3">
            <a:extLst>
              <a:ext uri="{FF2B5EF4-FFF2-40B4-BE49-F238E27FC236}">
                <a16:creationId xmlns:a16="http://schemas.microsoft.com/office/drawing/2014/main" xmlns="" id="{6A793292-4D8B-4B09-9882-B22F588442D4}"/>
              </a:ext>
            </a:extLst>
          </p:cNvPr>
          <p:cNvPicPr>
            <a:picLocks noChangeAspect="1"/>
          </p:cNvPicPr>
          <p:nvPr/>
        </p:nvPicPr>
        <p:blipFill>
          <a:blip r:embed="rId2"/>
          <a:stretch>
            <a:fillRect/>
          </a:stretch>
        </p:blipFill>
        <p:spPr>
          <a:xfrm>
            <a:off x="116297" y="1666568"/>
            <a:ext cx="3172593" cy="3362632"/>
          </a:xfrm>
          <a:prstGeom prst="rect">
            <a:avLst/>
          </a:prstGeom>
        </p:spPr>
      </p:pic>
      <p:pic>
        <p:nvPicPr>
          <p:cNvPr id="6" name="Рисунок 5">
            <a:extLst>
              <a:ext uri="{FF2B5EF4-FFF2-40B4-BE49-F238E27FC236}">
                <a16:creationId xmlns:a16="http://schemas.microsoft.com/office/drawing/2014/main" xmlns="" id="{C9F23748-A1AD-4D36-803C-6C711494A971}"/>
              </a:ext>
            </a:extLst>
          </p:cNvPr>
          <p:cNvPicPr>
            <a:picLocks noChangeAspect="1"/>
          </p:cNvPicPr>
          <p:nvPr/>
        </p:nvPicPr>
        <p:blipFill>
          <a:blip r:embed="rId3"/>
          <a:stretch>
            <a:fillRect/>
          </a:stretch>
        </p:blipFill>
        <p:spPr>
          <a:xfrm>
            <a:off x="3510116" y="1666569"/>
            <a:ext cx="3462184" cy="3362632"/>
          </a:xfrm>
          <a:prstGeom prst="rect">
            <a:avLst/>
          </a:prstGeom>
        </p:spPr>
      </p:pic>
      <p:pic>
        <p:nvPicPr>
          <p:cNvPr id="8" name="Рисунок 7">
            <a:extLst>
              <a:ext uri="{FF2B5EF4-FFF2-40B4-BE49-F238E27FC236}">
                <a16:creationId xmlns:a16="http://schemas.microsoft.com/office/drawing/2014/main" xmlns="" id="{4FA52F1B-1A9E-4B97-92F0-564F4A3D63CE}"/>
              </a:ext>
            </a:extLst>
          </p:cNvPr>
          <p:cNvPicPr>
            <a:picLocks noChangeAspect="1"/>
          </p:cNvPicPr>
          <p:nvPr/>
        </p:nvPicPr>
        <p:blipFill>
          <a:blip r:embed="rId4"/>
          <a:stretch>
            <a:fillRect/>
          </a:stretch>
        </p:blipFill>
        <p:spPr>
          <a:xfrm>
            <a:off x="7268958" y="1216742"/>
            <a:ext cx="4806745" cy="4262283"/>
          </a:xfrm>
          <a:prstGeom prst="rect">
            <a:avLst/>
          </a:prstGeom>
        </p:spPr>
      </p:pic>
    </p:spTree>
    <p:extLst>
      <p:ext uri="{BB962C8B-B14F-4D97-AF65-F5344CB8AC3E}">
        <p14:creationId xmlns:p14="http://schemas.microsoft.com/office/powerpoint/2010/main" val="204665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93AF06-2E47-48F5-9408-7DD5F37878E6}"/>
              </a:ext>
            </a:extLst>
          </p:cNvPr>
          <p:cNvSpPr>
            <a:spLocks noGrp="1"/>
          </p:cNvSpPr>
          <p:nvPr>
            <p:ph type="title"/>
          </p:nvPr>
        </p:nvSpPr>
        <p:spPr>
          <a:xfrm>
            <a:off x="-1" y="1"/>
            <a:ext cx="12192001" cy="6733308"/>
          </a:xfrm>
        </p:spPr>
        <p:txBody>
          <a:bodyPr/>
          <a:lstStyle/>
          <a:p>
            <a:endParaRPr lang="ru-RU" dirty="0"/>
          </a:p>
        </p:txBody>
      </p:sp>
      <p:pic>
        <p:nvPicPr>
          <p:cNvPr id="4" name="Рисунок 3">
            <a:extLst>
              <a:ext uri="{FF2B5EF4-FFF2-40B4-BE49-F238E27FC236}">
                <a16:creationId xmlns:a16="http://schemas.microsoft.com/office/drawing/2014/main" xmlns="" id="{E37BE7A1-500A-4DEE-A0A4-E7EFC549A423}"/>
              </a:ext>
            </a:extLst>
          </p:cNvPr>
          <p:cNvPicPr>
            <a:picLocks noChangeAspect="1"/>
          </p:cNvPicPr>
          <p:nvPr/>
        </p:nvPicPr>
        <p:blipFill>
          <a:blip r:embed="rId2"/>
          <a:stretch>
            <a:fillRect/>
          </a:stretch>
        </p:blipFill>
        <p:spPr>
          <a:xfrm>
            <a:off x="2844800" y="698500"/>
            <a:ext cx="6502400" cy="5461000"/>
          </a:xfrm>
          <a:prstGeom prst="rect">
            <a:avLst/>
          </a:prstGeom>
        </p:spPr>
      </p:pic>
    </p:spTree>
    <p:extLst>
      <p:ext uri="{BB962C8B-B14F-4D97-AF65-F5344CB8AC3E}">
        <p14:creationId xmlns:p14="http://schemas.microsoft.com/office/powerpoint/2010/main" val="199771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20B206-EF3C-4E27-B70E-3BE4A2CEE206}"/>
              </a:ext>
            </a:extLst>
          </p:cNvPr>
          <p:cNvSpPr>
            <a:spLocks noGrp="1"/>
          </p:cNvSpPr>
          <p:nvPr>
            <p:ph type="title"/>
          </p:nvPr>
        </p:nvSpPr>
        <p:spPr>
          <a:xfrm>
            <a:off x="-221226" y="0"/>
            <a:ext cx="12521381" cy="6858000"/>
          </a:xfrm>
        </p:spPr>
        <p:txBody>
          <a:bodyPr/>
          <a:lstStyle/>
          <a:p>
            <a:endParaRPr lang="ru-RU" dirty="0"/>
          </a:p>
        </p:txBody>
      </p:sp>
      <p:pic>
        <p:nvPicPr>
          <p:cNvPr id="4" name="Рисунок 3">
            <a:extLst>
              <a:ext uri="{FF2B5EF4-FFF2-40B4-BE49-F238E27FC236}">
                <a16:creationId xmlns:a16="http://schemas.microsoft.com/office/drawing/2014/main" xmlns="" id="{A8EA9E7E-D619-424A-93EE-3F29D15EDC96}"/>
              </a:ext>
            </a:extLst>
          </p:cNvPr>
          <p:cNvPicPr>
            <a:picLocks noChangeAspect="1"/>
          </p:cNvPicPr>
          <p:nvPr/>
        </p:nvPicPr>
        <p:blipFill>
          <a:blip r:embed="rId2"/>
          <a:stretch>
            <a:fillRect/>
          </a:stretch>
        </p:blipFill>
        <p:spPr>
          <a:xfrm>
            <a:off x="5944367" y="2197511"/>
            <a:ext cx="1865366" cy="2547012"/>
          </a:xfrm>
          <a:prstGeom prst="rect">
            <a:avLst/>
          </a:prstGeom>
        </p:spPr>
      </p:pic>
      <p:pic>
        <p:nvPicPr>
          <p:cNvPr id="6" name="Рисунок 5">
            <a:extLst>
              <a:ext uri="{FF2B5EF4-FFF2-40B4-BE49-F238E27FC236}">
                <a16:creationId xmlns:a16="http://schemas.microsoft.com/office/drawing/2014/main" xmlns="" id="{ED07219B-C9E2-44D5-96E3-81C92F8B0572}"/>
              </a:ext>
            </a:extLst>
          </p:cNvPr>
          <p:cNvPicPr>
            <a:picLocks noChangeAspect="1"/>
          </p:cNvPicPr>
          <p:nvPr/>
        </p:nvPicPr>
        <p:blipFill>
          <a:blip r:embed="rId3"/>
          <a:stretch>
            <a:fillRect/>
          </a:stretch>
        </p:blipFill>
        <p:spPr>
          <a:xfrm rot="5400000">
            <a:off x="9742038" y="2340346"/>
            <a:ext cx="2466975" cy="2177310"/>
          </a:xfrm>
          <a:prstGeom prst="rect">
            <a:avLst/>
          </a:prstGeom>
        </p:spPr>
      </p:pic>
      <p:pic>
        <p:nvPicPr>
          <p:cNvPr id="8" name="Рисунок 7">
            <a:extLst>
              <a:ext uri="{FF2B5EF4-FFF2-40B4-BE49-F238E27FC236}">
                <a16:creationId xmlns:a16="http://schemas.microsoft.com/office/drawing/2014/main" xmlns="" id="{64ABAF35-3818-4918-BAB9-DC1FDE131DAA}"/>
              </a:ext>
            </a:extLst>
          </p:cNvPr>
          <p:cNvPicPr>
            <a:picLocks noChangeAspect="1"/>
          </p:cNvPicPr>
          <p:nvPr/>
        </p:nvPicPr>
        <p:blipFill>
          <a:blip r:embed="rId4"/>
          <a:stretch>
            <a:fillRect/>
          </a:stretch>
        </p:blipFill>
        <p:spPr>
          <a:xfrm>
            <a:off x="-246037" y="2106215"/>
            <a:ext cx="2247900" cy="2495282"/>
          </a:xfrm>
          <a:prstGeom prst="rect">
            <a:avLst/>
          </a:prstGeom>
        </p:spPr>
      </p:pic>
      <p:pic>
        <p:nvPicPr>
          <p:cNvPr id="10" name="Рисунок 9">
            <a:extLst>
              <a:ext uri="{FF2B5EF4-FFF2-40B4-BE49-F238E27FC236}">
                <a16:creationId xmlns:a16="http://schemas.microsoft.com/office/drawing/2014/main" xmlns="" id="{6CEDC135-8B4A-4FA0-B142-19BBFAC387F6}"/>
              </a:ext>
            </a:extLst>
          </p:cNvPr>
          <p:cNvPicPr>
            <a:picLocks noChangeAspect="1"/>
          </p:cNvPicPr>
          <p:nvPr/>
        </p:nvPicPr>
        <p:blipFill>
          <a:blip r:embed="rId5"/>
          <a:stretch>
            <a:fillRect/>
          </a:stretch>
        </p:blipFill>
        <p:spPr>
          <a:xfrm>
            <a:off x="2098417" y="2338387"/>
            <a:ext cx="1865365" cy="2263110"/>
          </a:xfrm>
          <a:prstGeom prst="rect">
            <a:avLst/>
          </a:prstGeom>
        </p:spPr>
      </p:pic>
      <p:pic>
        <p:nvPicPr>
          <p:cNvPr id="12" name="Рисунок 11">
            <a:extLst>
              <a:ext uri="{FF2B5EF4-FFF2-40B4-BE49-F238E27FC236}">
                <a16:creationId xmlns:a16="http://schemas.microsoft.com/office/drawing/2014/main" xmlns="" id="{4F2508BC-C47F-41A7-A09E-5B356BE4A2F0}"/>
              </a:ext>
            </a:extLst>
          </p:cNvPr>
          <p:cNvPicPr>
            <a:picLocks noChangeAspect="1"/>
          </p:cNvPicPr>
          <p:nvPr/>
        </p:nvPicPr>
        <p:blipFill>
          <a:blip r:embed="rId6"/>
          <a:stretch>
            <a:fillRect/>
          </a:stretch>
        </p:blipFill>
        <p:spPr>
          <a:xfrm rot="16200000">
            <a:off x="3885182" y="2549722"/>
            <a:ext cx="2270521" cy="1847849"/>
          </a:xfrm>
          <a:prstGeom prst="rect">
            <a:avLst/>
          </a:prstGeom>
        </p:spPr>
      </p:pic>
      <p:pic>
        <p:nvPicPr>
          <p:cNvPr id="14" name="Рисунок 13">
            <a:extLst>
              <a:ext uri="{FF2B5EF4-FFF2-40B4-BE49-F238E27FC236}">
                <a16:creationId xmlns:a16="http://schemas.microsoft.com/office/drawing/2014/main" xmlns="" id="{A86CFE21-39AF-4593-86A6-68ED5AF71F0E}"/>
              </a:ext>
            </a:extLst>
          </p:cNvPr>
          <p:cNvPicPr>
            <a:picLocks noChangeAspect="1"/>
          </p:cNvPicPr>
          <p:nvPr/>
        </p:nvPicPr>
        <p:blipFill>
          <a:blip r:embed="rId5"/>
          <a:stretch>
            <a:fillRect/>
          </a:stretch>
        </p:blipFill>
        <p:spPr>
          <a:xfrm>
            <a:off x="7758039" y="2225931"/>
            <a:ext cx="2032280" cy="2406138"/>
          </a:xfrm>
          <a:prstGeom prst="rect">
            <a:avLst/>
          </a:prstGeom>
        </p:spPr>
      </p:pic>
    </p:spTree>
    <p:extLst>
      <p:ext uri="{BB962C8B-B14F-4D97-AF65-F5344CB8AC3E}">
        <p14:creationId xmlns:p14="http://schemas.microsoft.com/office/powerpoint/2010/main" val="29786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4E8F51-44EB-4919-A3FA-8DAA6F9FD11F}"/>
              </a:ext>
            </a:extLst>
          </p:cNvPr>
          <p:cNvSpPr>
            <a:spLocks noGrp="1"/>
          </p:cNvSpPr>
          <p:nvPr>
            <p:ph type="title"/>
          </p:nvPr>
        </p:nvSpPr>
        <p:spPr>
          <a:xfrm>
            <a:off x="1" y="117987"/>
            <a:ext cx="12192000" cy="6622025"/>
          </a:xfrm>
        </p:spPr>
        <p:txBody>
          <a:bodyPr/>
          <a:lstStyle/>
          <a:p>
            <a:endParaRPr lang="ru-RU" dirty="0"/>
          </a:p>
        </p:txBody>
      </p:sp>
      <p:pic>
        <p:nvPicPr>
          <p:cNvPr id="4" name="Рисунок 3">
            <a:extLst>
              <a:ext uri="{FF2B5EF4-FFF2-40B4-BE49-F238E27FC236}">
                <a16:creationId xmlns:a16="http://schemas.microsoft.com/office/drawing/2014/main" xmlns="" id="{73C854FD-590B-4258-B7DA-6376A8BF514D}"/>
              </a:ext>
            </a:extLst>
          </p:cNvPr>
          <p:cNvPicPr>
            <a:picLocks noChangeAspect="1"/>
          </p:cNvPicPr>
          <p:nvPr/>
        </p:nvPicPr>
        <p:blipFill>
          <a:blip r:embed="rId2"/>
          <a:stretch>
            <a:fillRect/>
          </a:stretch>
        </p:blipFill>
        <p:spPr>
          <a:xfrm>
            <a:off x="1" y="235974"/>
            <a:ext cx="12191999" cy="6858000"/>
          </a:xfrm>
          <a:prstGeom prst="rect">
            <a:avLst/>
          </a:prstGeom>
        </p:spPr>
      </p:pic>
      <p:sp>
        <p:nvSpPr>
          <p:cNvPr id="5" name="Прямоугольник: скругленные углы 4">
            <a:extLst>
              <a:ext uri="{FF2B5EF4-FFF2-40B4-BE49-F238E27FC236}">
                <a16:creationId xmlns:a16="http://schemas.microsoft.com/office/drawing/2014/main" xmlns="" id="{08657D93-56C4-4328-9032-394CE07EF556}"/>
              </a:ext>
            </a:extLst>
          </p:cNvPr>
          <p:cNvSpPr/>
          <p:nvPr/>
        </p:nvSpPr>
        <p:spPr>
          <a:xfrm rot="21408262">
            <a:off x="1957123" y="1662781"/>
            <a:ext cx="8008374" cy="2752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6600" b="1" dirty="0">
                <a:solidFill>
                  <a:srgbClr val="002060"/>
                </a:solidFill>
              </a:rPr>
              <a:t>Топ башчыларына суроо</a:t>
            </a:r>
            <a:endParaRPr lang="ru-RU" sz="6600" b="1" dirty="0">
              <a:solidFill>
                <a:srgbClr val="002060"/>
              </a:solidFill>
            </a:endParaRPr>
          </a:p>
        </p:txBody>
      </p:sp>
    </p:spTree>
    <p:extLst>
      <p:ext uri="{BB962C8B-B14F-4D97-AF65-F5344CB8AC3E}">
        <p14:creationId xmlns:p14="http://schemas.microsoft.com/office/powerpoint/2010/main" val="278511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53269B-05B3-461B-AD45-64AEFA19B9BF}"/>
              </a:ext>
            </a:extLst>
          </p:cNvPr>
          <p:cNvSpPr>
            <a:spLocks noGrp="1"/>
          </p:cNvSpPr>
          <p:nvPr>
            <p:ph type="title"/>
          </p:nvPr>
        </p:nvSpPr>
        <p:spPr>
          <a:xfrm>
            <a:off x="309716" y="162233"/>
            <a:ext cx="11882284" cy="6518786"/>
          </a:xfrm>
        </p:spPr>
        <p:txBody>
          <a:bodyPr/>
          <a:lstStyle/>
          <a:p>
            <a:r>
              <a:rPr lang="ky-KG" dirty="0"/>
              <a:t/>
            </a:r>
            <a:br>
              <a:rPr lang="ky-KG" dirty="0"/>
            </a:br>
            <a:r>
              <a:rPr lang="ru-RU" dirty="0"/>
              <a:t/>
            </a:r>
            <a:br>
              <a:rPr lang="ru-RU" dirty="0"/>
            </a:br>
            <a:r>
              <a:rPr lang="ru-RU" sz="4800" b="1" dirty="0">
                <a:solidFill>
                  <a:srgbClr val="002060"/>
                </a:solidFill>
              </a:rPr>
              <a:t>Топ </a:t>
            </a:r>
            <a:r>
              <a:rPr lang="ru-RU" sz="4800" b="1" dirty="0" err="1">
                <a:solidFill>
                  <a:srgbClr val="002060"/>
                </a:solidFill>
              </a:rPr>
              <a:t>башчыларына</a:t>
            </a:r>
            <a:r>
              <a:rPr lang="ru-RU" sz="4800" b="1" dirty="0">
                <a:solidFill>
                  <a:srgbClr val="002060"/>
                </a:solidFill>
              </a:rPr>
              <a:t> 3 </a:t>
            </a:r>
            <a:r>
              <a:rPr lang="ru-RU" sz="4800" b="1" dirty="0" err="1">
                <a:solidFill>
                  <a:srgbClr val="002060"/>
                </a:solidFill>
              </a:rPr>
              <a:t>суроо</a:t>
            </a:r>
            <a:r>
              <a:rPr lang="ru-RU" sz="4800" b="1" dirty="0">
                <a:solidFill>
                  <a:srgbClr val="002060"/>
                </a:solidFill>
              </a:rPr>
              <a:t> </a:t>
            </a:r>
            <a:r>
              <a:rPr lang="ru-RU" sz="4800" b="1" dirty="0" err="1">
                <a:solidFill>
                  <a:srgbClr val="002060"/>
                </a:solidFill>
              </a:rPr>
              <a:t>берилет</a:t>
            </a:r>
            <a:r>
              <a:rPr lang="ru-RU" sz="4800" b="1" dirty="0">
                <a:solidFill>
                  <a:srgbClr val="002060"/>
                </a:solidFill>
              </a:rPr>
              <a:t>.</a:t>
            </a:r>
            <a:br>
              <a:rPr lang="ru-RU" sz="4800" b="1" dirty="0">
                <a:solidFill>
                  <a:srgbClr val="002060"/>
                </a:solidFill>
              </a:rPr>
            </a:br>
            <a:r>
              <a:rPr lang="ru-RU" sz="4800" b="1" dirty="0">
                <a:solidFill>
                  <a:srgbClr val="002060"/>
                </a:solidFill>
              </a:rPr>
              <a:t/>
            </a:r>
            <a:br>
              <a:rPr lang="ru-RU" sz="4800" b="1" dirty="0">
                <a:solidFill>
                  <a:srgbClr val="002060"/>
                </a:solidFill>
              </a:rPr>
            </a:br>
            <a:r>
              <a:rPr lang="ru-RU" sz="4800" b="1" dirty="0" err="1">
                <a:solidFill>
                  <a:srgbClr val="002060"/>
                </a:solidFill>
              </a:rPr>
              <a:t>Жеңиш</a:t>
            </a:r>
            <a:r>
              <a:rPr lang="ru-RU" sz="4800" b="1" dirty="0">
                <a:solidFill>
                  <a:srgbClr val="002060"/>
                </a:solidFill>
              </a:rPr>
              <a:t> 3:2 </a:t>
            </a:r>
            <a:r>
              <a:rPr lang="ru-RU" sz="4800" b="1" dirty="0" err="1">
                <a:solidFill>
                  <a:srgbClr val="002060"/>
                </a:solidFill>
              </a:rPr>
              <a:t>эсебинде</a:t>
            </a:r>
            <a:r>
              <a:rPr lang="ru-RU" sz="4800" b="1" dirty="0">
                <a:solidFill>
                  <a:srgbClr val="002060"/>
                </a:solidFill>
              </a:rPr>
              <a:t> </a:t>
            </a:r>
            <a:r>
              <a:rPr lang="ru-RU" sz="4800" b="1" dirty="0" err="1">
                <a:solidFill>
                  <a:srgbClr val="002060"/>
                </a:solidFill>
              </a:rPr>
              <a:t>жыйынтыкталат</a:t>
            </a:r>
            <a:r>
              <a:rPr lang="ru-RU" sz="4800" b="1" dirty="0">
                <a:solidFill>
                  <a:srgbClr val="002060"/>
                </a:solidFill>
              </a:rPr>
              <a:t>.</a:t>
            </a:r>
            <a:endParaRPr lang="ru-RU" b="1" dirty="0"/>
          </a:p>
        </p:txBody>
      </p:sp>
    </p:spTree>
    <p:extLst>
      <p:ext uri="{BB962C8B-B14F-4D97-AF65-F5344CB8AC3E}">
        <p14:creationId xmlns:p14="http://schemas.microsoft.com/office/powerpoint/2010/main" val="412888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87A09C-492E-4B38-AE70-A4B7DEF9358D}"/>
              </a:ext>
            </a:extLst>
          </p:cNvPr>
          <p:cNvSpPr>
            <a:spLocks noGrp="1"/>
          </p:cNvSpPr>
          <p:nvPr>
            <p:ph type="title"/>
          </p:nvPr>
        </p:nvSpPr>
        <p:spPr>
          <a:xfrm>
            <a:off x="648929" y="117986"/>
            <a:ext cx="11400503" cy="6740013"/>
          </a:xfrm>
        </p:spPr>
        <p:txBody>
          <a:bodyPr/>
          <a:lstStyle/>
          <a:p>
            <a:r>
              <a:rPr lang="ky-KG" dirty="0"/>
              <a:t/>
            </a:r>
            <a:br>
              <a:rPr lang="ky-KG" dirty="0"/>
            </a:br>
            <a:r>
              <a:rPr lang="ru-RU" dirty="0"/>
              <a:t/>
            </a:r>
            <a:br>
              <a:rPr lang="ru-RU" dirty="0"/>
            </a:br>
            <a:r>
              <a:rPr lang="ru-RU" dirty="0"/>
              <a:t/>
            </a:r>
            <a:br>
              <a:rPr lang="ru-RU" dirty="0"/>
            </a:br>
            <a:r>
              <a:rPr lang="ru-RU" b="1" dirty="0"/>
              <a:t>    </a:t>
            </a:r>
            <a:r>
              <a:rPr lang="ru-RU" sz="6000" b="1" dirty="0" err="1">
                <a:solidFill>
                  <a:srgbClr val="002060"/>
                </a:solidFill>
              </a:rPr>
              <a:t>Көңүл</a:t>
            </a:r>
            <a:r>
              <a:rPr lang="ru-RU" sz="6000" b="1" dirty="0">
                <a:solidFill>
                  <a:srgbClr val="002060"/>
                </a:solidFill>
              </a:rPr>
              <a:t> </a:t>
            </a:r>
            <a:r>
              <a:rPr lang="ru-RU" sz="6000" b="1" dirty="0" err="1">
                <a:solidFill>
                  <a:srgbClr val="002060"/>
                </a:solidFill>
              </a:rPr>
              <a:t>бурганыңар</a:t>
            </a:r>
            <a:r>
              <a:rPr lang="ru-RU" sz="6000" b="1" dirty="0">
                <a:solidFill>
                  <a:srgbClr val="002060"/>
                </a:solidFill>
              </a:rPr>
              <a:t> </a:t>
            </a:r>
            <a:r>
              <a:rPr lang="ru-RU" sz="6000" b="1" dirty="0" err="1">
                <a:solidFill>
                  <a:srgbClr val="002060"/>
                </a:solidFill>
              </a:rPr>
              <a:t>үчүн</a:t>
            </a:r>
            <a:r>
              <a:rPr lang="ru-RU" sz="6000" b="1" dirty="0">
                <a:solidFill>
                  <a:srgbClr val="002060"/>
                </a:solidFill>
              </a:rPr>
              <a:t/>
            </a:r>
            <a:br>
              <a:rPr lang="ru-RU" sz="6000" b="1" dirty="0">
                <a:solidFill>
                  <a:srgbClr val="002060"/>
                </a:solidFill>
              </a:rPr>
            </a:br>
            <a:r>
              <a:rPr lang="ru-RU" sz="6000" b="1" dirty="0">
                <a:solidFill>
                  <a:srgbClr val="002060"/>
                </a:solidFill>
              </a:rPr>
              <a:t/>
            </a:r>
            <a:br>
              <a:rPr lang="ru-RU" sz="6000" b="1" dirty="0">
                <a:solidFill>
                  <a:srgbClr val="002060"/>
                </a:solidFill>
              </a:rPr>
            </a:br>
            <a:r>
              <a:rPr lang="ru-RU" sz="6000" b="1" dirty="0">
                <a:solidFill>
                  <a:srgbClr val="002060"/>
                </a:solidFill>
              </a:rPr>
              <a:t>          </a:t>
            </a:r>
            <a:r>
              <a:rPr lang="ru-RU" sz="6000" b="1" dirty="0" err="1">
                <a:solidFill>
                  <a:srgbClr val="002060"/>
                </a:solidFill>
              </a:rPr>
              <a:t>ыракмат</a:t>
            </a:r>
            <a:r>
              <a:rPr lang="ru-RU" sz="6000" b="1" dirty="0" smtClean="0">
                <a:solidFill>
                  <a:srgbClr val="002060"/>
                </a:solidFill>
              </a:rPr>
              <a:t>!</a:t>
            </a:r>
            <a:br>
              <a:rPr lang="ru-RU" sz="6000" b="1" dirty="0" smtClean="0">
                <a:solidFill>
                  <a:srgbClr val="002060"/>
                </a:solidFill>
              </a:rPr>
            </a:br>
            <a:r>
              <a:rPr lang="ru-RU" sz="6000" b="1" dirty="0">
                <a:solidFill>
                  <a:srgbClr val="002060"/>
                </a:solidFill>
              </a:rPr>
              <a:t/>
            </a:r>
            <a:br>
              <a:rPr lang="ru-RU" sz="6000" b="1" dirty="0">
                <a:solidFill>
                  <a:srgbClr val="002060"/>
                </a:solidFill>
              </a:rPr>
            </a:br>
            <a:r>
              <a:rPr lang="ru-RU" sz="6000" b="1" dirty="0" err="1" smtClean="0">
                <a:solidFill>
                  <a:srgbClr val="002060"/>
                </a:solidFill>
              </a:rPr>
              <a:t>Мугалим:Рысалиева.М.Б</a:t>
            </a:r>
            <a:r>
              <a:rPr lang="ru-RU" sz="6000" b="1" smtClean="0">
                <a:solidFill>
                  <a:srgbClr val="002060"/>
                </a:solidFill>
              </a:rPr>
              <a:t>.</a:t>
            </a:r>
            <a:endParaRPr lang="ru-RU" b="1" dirty="0"/>
          </a:p>
        </p:txBody>
      </p:sp>
    </p:spTree>
    <p:extLst>
      <p:ext uri="{BB962C8B-B14F-4D97-AF65-F5344CB8AC3E}">
        <p14:creationId xmlns:p14="http://schemas.microsoft.com/office/powerpoint/2010/main" val="100804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8B27BC-73D5-4CBD-8264-B5BCB840472B}"/>
              </a:ext>
            </a:extLst>
          </p:cNvPr>
          <p:cNvSpPr>
            <a:spLocks noGrp="1"/>
          </p:cNvSpPr>
          <p:nvPr>
            <p:ph type="title"/>
          </p:nvPr>
        </p:nvSpPr>
        <p:spPr>
          <a:xfrm>
            <a:off x="677334" y="609600"/>
            <a:ext cx="8596668" cy="6248400"/>
          </a:xfrm>
        </p:spPr>
        <p:txBody>
          <a:bodyPr/>
          <a:lstStyle/>
          <a:p>
            <a:endParaRPr lang="ru-RU" dirty="0"/>
          </a:p>
        </p:txBody>
      </p:sp>
      <p:pic>
        <p:nvPicPr>
          <p:cNvPr id="4" name="Рисунок 3">
            <a:extLst>
              <a:ext uri="{FF2B5EF4-FFF2-40B4-BE49-F238E27FC236}">
                <a16:creationId xmlns:a16="http://schemas.microsoft.com/office/drawing/2014/main" xmlns="" id="{62D60314-5EAE-4BBA-98A0-FDCA900ED71F}"/>
              </a:ext>
            </a:extLst>
          </p:cNvPr>
          <p:cNvPicPr>
            <a:picLocks noChangeAspect="1"/>
          </p:cNvPicPr>
          <p:nvPr/>
        </p:nvPicPr>
        <p:blipFill>
          <a:blip r:embed="rId2"/>
          <a:stretch>
            <a:fillRect/>
          </a:stretch>
        </p:blipFill>
        <p:spPr>
          <a:xfrm>
            <a:off x="0" y="-90054"/>
            <a:ext cx="12192001" cy="7038108"/>
          </a:xfrm>
          <a:prstGeom prst="rect">
            <a:avLst/>
          </a:prstGeom>
        </p:spPr>
      </p:pic>
      <p:sp>
        <p:nvSpPr>
          <p:cNvPr id="5" name="Прямоугольник 4">
            <a:extLst>
              <a:ext uri="{FF2B5EF4-FFF2-40B4-BE49-F238E27FC236}">
                <a16:creationId xmlns:a16="http://schemas.microsoft.com/office/drawing/2014/main" xmlns="" id="{99D4B8D3-BEB0-4773-92BA-3B65E208E4DE}"/>
              </a:ext>
            </a:extLst>
          </p:cNvPr>
          <p:cNvSpPr/>
          <p:nvPr/>
        </p:nvSpPr>
        <p:spPr>
          <a:xfrm flipH="1">
            <a:off x="1787236" y="0"/>
            <a:ext cx="4571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a:extLst>
              <a:ext uri="{FF2B5EF4-FFF2-40B4-BE49-F238E27FC236}">
                <a16:creationId xmlns:a16="http://schemas.microsoft.com/office/drawing/2014/main" xmlns="" id="{14F1260E-9EDD-484B-8246-C9500C47D39E}"/>
              </a:ext>
            </a:extLst>
          </p:cNvPr>
          <p:cNvSpPr/>
          <p:nvPr/>
        </p:nvSpPr>
        <p:spPr>
          <a:xfrm>
            <a:off x="2548891" y="2355272"/>
            <a:ext cx="6960870" cy="3588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dirty="0" err="1">
                <a:solidFill>
                  <a:srgbClr val="002060"/>
                </a:solidFill>
              </a:rPr>
              <a:t>Акыл</a:t>
            </a:r>
            <a:r>
              <a:rPr lang="ru-RU" sz="11500" dirty="0">
                <a:solidFill>
                  <a:srgbClr val="002060"/>
                </a:solidFill>
              </a:rPr>
              <a:t> </a:t>
            </a:r>
            <a:r>
              <a:rPr lang="ru-RU" sz="11500" dirty="0" err="1">
                <a:solidFill>
                  <a:srgbClr val="002060"/>
                </a:solidFill>
              </a:rPr>
              <a:t>таймаш</a:t>
            </a:r>
            <a:endParaRPr lang="ru-RU" sz="11500" dirty="0">
              <a:solidFill>
                <a:srgbClr val="002060"/>
              </a:solidFill>
            </a:endParaRPr>
          </a:p>
        </p:txBody>
      </p:sp>
    </p:spTree>
    <p:extLst>
      <p:ext uri="{BB962C8B-B14F-4D97-AF65-F5344CB8AC3E}">
        <p14:creationId xmlns:p14="http://schemas.microsoft.com/office/powerpoint/2010/main" val="417887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1E004B-BC5F-4FDD-A0B0-06EAA2132E0E}"/>
              </a:ext>
            </a:extLst>
          </p:cNvPr>
          <p:cNvSpPr>
            <a:spLocks noGrp="1"/>
          </p:cNvSpPr>
          <p:nvPr>
            <p:ph type="title"/>
          </p:nvPr>
        </p:nvSpPr>
        <p:spPr>
          <a:xfrm>
            <a:off x="0" y="194310"/>
            <a:ext cx="9932670" cy="6663690"/>
          </a:xfrm>
        </p:spPr>
        <p:txBody>
          <a:bodyPr>
            <a:normAutofit/>
          </a:bodyPr>
          <a:lstStyle/>
          <a:p>
            <a:r>
              <a:rPr lang="ru-RU" sz="1600" b="1" dirty="0">
                <a:solidFill>
                  <a:srgbClr val="002060"/>
                </a:solidFill>
              </a:rPr>
              <a:t>                         </a:t>
            </a:r>
            <a:r>
              <a:rPr lang="ru-RU" b="1" dirty="0" err="1">
                <a:solidFill>
                  <a:srgbClr val="002060"/>
                </a:solidFill>
              </a:rPr>
              <a:t>Сабактын</a:t>
            </a:r>
            <a:r>
              <a:rPr lang="ru-RU" b="1" dirty="0">
                <a:solidFill>
                  <a:srgbClr val="002060"/>
                </a:solidFill>
              </a:rPr>
              <a:t> </a:t>
            </a:r>
            <a:r>
              <a:rPr lang="ru-RU" b="1" dirty="0" err="1">
                <a:solidFill>
                  <a:srgbClr val="002060"/>
                </a:solidFill>
              </a:rPr>
              <a:t>максаты</a:t>
            </a:r>
            <a:r>
              <a:rPr lang="ru-RU" b="1" dirty="0">
                <a:solidFill>
                  <a:srgbClr val="002060"/>
                </a:solidFill>
              </a:rPr>
              <a:t>:</a:t>
            </a:r>
            <a:br>
              <a:rPr lang="ru-RU" b="1" dirty="0">
                <a:solidFill>
                  <a:srgbClr val="002060"/>
                </a:solidFill>
              </a:rPr>
            </a:br>
            <a:r>
              <a:rPr lang="ru-RU" b="1" dirty="0">
                <a:solidFill>
                  <a:srgbClr val="002060"/>
                </a:solidFill>
              </a:rPr>
              <a:t/>
            </a:r>
            <a:br>
              <a:rPr lang="ru-RU" b="1" dirty="0">
                <a:solidFill>
                  <a:srgbClr val="002060"/>
                </a:solidFill>
              </a:rPr>
            </a:br>
            <a:r>
              <a:rPr lang="ru-RU" b="1" dirty="0">
                <a:solidFill>
                  <a:srgbClr val="FF0000"/>
                </a:solidFill>
              </a:rPr>
              <a:t>1.Балыктар </a:t>
            </a:r>
            <a:r>
              <a:rPr lang="ru-RU" b="1" dirty="0" err="1">
                <a:solidFill>
                  <a:srgbClr val="FF0000"/>
                </a:solidFill>
              </a:rPr>
              <a:t>боюнча</a:t>
            </a:r>
            <a:r>
              <a:rPr lang="ru-RU" b="1" dirty="0">
                <a:solidFill>
                  <a:srgbClr val="FF0000"/>
                </a:solidFill>
              </a:rPr>
              <a:t> </a:t>
            </a:r>
            <a:r>
              <a:rPr lang="ky-KG" b="1" dirty="0">
                <a:solidFill>
                  <a:srgbClr val="FF0000"/>
                </a:solidFill>
              </a:rPr>
              <a:t>ө</a:t>
            </a:r>
            <a:r>
              <a:rPr lang="ru-RU" b="1" dirty="0" err="1">
                <a:solidFill>
                  <a:srgbClr val="FF0000"/>
                </a:solidFill>
              </a:rPr>
              <a:t>түлгөн</a:t>
            </a:r>
            <a:r>
              <a:rPr lang="ru-RU" b="1" dirty="0">
                <a:solidFill>
                  <a:srgbClr val="FF0000"/>
                </a:solidFill>
              </a:rPr>
              <a:t> </a:t>
            </a:r>
            <a:r>
              <a:rPr lang="ru-RU" b="1" dirty="0" err="1">
                <a:solidFill>
                  <a:srgbClr val="FF0000"/>
                </a:solidFill>
              </a:rPr>
              <a:t>теманы</a:t>
            </a:r>
            <a:r>
              <a:rPr lang="ru-RU" b="1" dirty="0">
                <a:solidFill>
                  <a:srgbClr val="FF0000"/>
                </a:solidFill>
              </a:rPr>
              <a:t> </a:t>
            </a:r>
            <a:r>
              <a:rPr lang="ru-RU" b="1" dirty="0" err="1">
                <a:solidFill>
                  <a:srgbClr val="FF0000"/>
                </a:solidFill>
              </a:rPr>
              <a:t>кайталайсыңар</a:t>
            </a:r>
            <a:r>
              <a:rPr lang="ru-RU" b="1" dirty="0">
                <a:solidFill>
                  <a:srgbClr val="FF0000"/>
                </a:solidFill>
              </a:rPr>
              <a:t>.</a:t>
            </a:r>
            <a:br>
              <a:rPr lang="ru-RU" b="1" dirty="0">
                <a:solidFill>
                  <a:srgbClr val="FF0000"/>
                </a:solidFill>
              </a:rPr>
            </a:br>
            <a:r>
              <a:rPr lang="ru-RU" b="1" dirty="0">
                <a:solidFill>
                  <a:srgbClr val="FF0000"/>
                </a:solidFill>
              </a:rPr>
              <a:t/>
            </a:r>
            <a:br>
              <a:rPr lang="ru-RU" b="1" dirty="0">
                <a:solidFill>
                  <a:srgbClr val="FF0000"/>
                </a:solidFill>
              </a:rPr>
            </a:br>
            <a:r>
              <a:rPr lang="ru-RU" b="1" dirty="0">
                <a:solidFill>
                  <a:srgbClr val="FF0000"/>
                </a:solidFill>
              </a:rPr>
              <a:t>2.Ой </a:t>
            </a:r>
            <a:r>
              <a:rPr lang="ru-RU" b="1" dirty="0" err="1">
                <a:solidFill>
                  <a:srgbClr val="FF0000"/>
                </a:solidFill>
              </a:rPr>
              <a:t>жүгүртүүңөр,эс</a:t>
            </a:r>
            <a:r>
              <a:rPr lang="ru-RU" b="1" dirty="0">
                <a:solidFill>
                  <a:srgbClr val="FF0000"/>
                </a:solidFill>
              </a:rPr>
              <a:t> </a:t>
            </a:r>
            <a:r>
              <a:rPr lang="ru-RU" b="1" dirty="0" err="1">
                <a:solidFill>
                  <a:srgbClr val="FF0000"/>
                </a:solidFill>
              </a:rPr>
              <a:t>тутумуңар</a:t>
            </a:r>
            <a:r>
              <a:rPr lang="ru-RU" b="1" dirty="0">
                <a:solidFill>
                  <a:srgbClr val="FF0000"/>
                </a:solidFill>
              </a:rPr>
              <a:t> </a:t>
            </a:r>
            <a:r>
              <a:rPr lang="ru-RU" b="1" dirty="0" err="1">
                <a:solidFill>
                  <a:srgbClr val="FF0000"/>
                </a:solidFill>
              </a:rPr>
              <a:t>өнүгөт</a:t>
            </a:r>
            <a:r>
              <a:rPr lang="ru-RU" b="1" dirty="0">
                <a:solidFill>
                  <a:srgbClr val="FF0000"/>
                </a:solidFill>
              </a:rPr>
              <a:t>.</a:t>
            </a:r>
            <a:br>
              <a:rPr lang="ru-RU" b="1" dirty="0">
                <a:solidFill>
                  <a:srgbClr val="FF0000"/>
                </a:solidFill>
              </a:rPr>
            </a:br>
            <a:r>
              <a:rPr lang="ru-RU" b="1" dirty="0">
                <a:solidFill>
                  <a:srgbClr val="FF0000"/>
                </a:solidFill>
              </a:rPr>
              <a:t/>
            </a:r>
            <a:br>
              <a:rPr lang="ru-RU" b="1" dirty="0">
                <a:solidFill>
                  <a:srgbClr val="FF0000"/>
                </a:solidFill>
              </a:rPr>
            </a:br>
            <a:r>
              <a:rPr lang="ru-RU" b="1" dirty="0">
                <a:solidFill>
                  <a:srgbClr val="FF0000"/>
                </a:solidFill>
              </a:rPr>
              <a:t>3.Тапкычтыкка,шамдагайлыкка,ынтымак-</a:t>
            </a:r>
            <a:br>
              <a:rPr lang="ru-RU" b="1" dirty="0">
                <a:solidFill>
                  <a:srgbClr val="FF0000"/>
                </a:solidFill>
              </a:rPr>
            </a:br>
            <a:r>
              <a:rPr lang="ru-RU" b="1" dirty="0">
                <a:solidFill>
                  <a:srgbClr val="FF0000"/>
                </a:solidFill>
              </a:rPr>
              <a:t>    </a:t>
            </a:r>
            <a:r>
              <a:rPr lang="ru-RU" b="1" dirty="0" err="1">
                <a:solidFill>
                  <a:srgbClr val="FF0000"/>
                </a:solidFill>
              </a:rPr>
              <a:t>туулукка</a:t>
            </a:r>
            <a:r>
              <a:rPr lang="ru-RU" b="1" dirty="0">
                <a:solidFill>
                  <a:srgbClr val="FF0000"/>
                </a:solidFill>
              </a:rPr>
              <a:t> </a:t>
            </a:r>
            <a:r>
              <a:rPr lang="ru-RU" b="1" dirty="0" err="1">
                <a:solidFill>
                  <a:srgbClr val="FF0000"/>
                </a:solidFill>
              </a:rPr>
              <a:t>үйрөнөсүңөр</a:t>
            </a:r>
            <a:r>
              <a:rPr lang="ru-RU" b="1" dirty="0">
                <a:solidFill>
                  <a:srgbClr val="FF0000"/>
                </a:solidFill>
              </a:rPr>
              <a:t/>
            </a:r>
            <a:br>
              <a:rPr lang="ru-RU" b="1" dirty="0">
                <a:solidFill>
                  <a:srgbClr val="FF0000"/>
                </a:solidFill>
              </a:rPr>
            </a:br>
            <a:endParaRPr lang="ru-RU" sz="1600" b="1" dirty="0">
              <a:solidFill>
                <a:srgbClr val="FF0000"/>
              </a:solidFill>
            </a:endParaRPr>
          </a:p>
        </p:txBody>
      </p:sp>
    </p:spTree>
    <p:extLst>
      <p:ext uri="{BB962C8B-B14F-4D97-AF65-F5344CB8AC3E}">
        <p14:creationId xmlns:p14="http://schemas.microsoft.com/office/powerpoint/2010/main" val="45198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E0B1FF-96F2-4946-A2BD-89C1030223EA}"/>
              </a:ext>
            </a:extLst>
          </p:cNvPr>
          <p:cNvSpPr>
            <a:spLocks noGrp="1"/>
          </p:cNvSpPr>
          <p:nvPr>
            <p:ph type="title"/>
          </p:nvPr>
        </p:nvSpPr>
        <p:spPr>
          <a:xfrm>
            <a:off x="205740" y="525780"/>
            <a:ext cx="10824210" cy="5692140"/>
          </a:xfrm>
        </p:spPr>
        <p:txBody>
          <a:bodyPr/>
          <a:lstStyle/>
          <a:p>
            <a:endParaRPr lang="ru-RU" dirty="0"/>
          </a:p>
        </p:txBody>
      </p:sp>
      <p:pic>
        <p:nvPicPr>
          <p:cNvPr id="4" name="Рисунок 3">
            <a:extLst>
              <a:ext uri="{FF2B5EF4-FFF2-40B4-BE49-F238E27FC236}">
                <a16:creationId xmlns:a16="http://schemas.microsoft.com/office/drawing/2014/main" xmlns="" id="{8F1AD85C-73B0-498A-829F-89EEF4BC0A11}"/>
              </a:ext>
            </a:extLst>
          </p:cNvPr>
          <p:cNvPicPr>
            <a:picLocks noChangeAspect="1"/>
          </p:cNvPicPr>
          <p:nvPr/>
        </p:nvPicPr>
        <p:blipFill>
          <a:blip r:embed="rId2"/>
          <a:stretch>
            <a:fillRect/>
          </a:stretch>
        </p:blipFill>
        <p:spPr>
          <a:xfrm>
            <a:off x="-268779" y="-267392"/>
            <a:ext cx="12100560" cy="6949440"/>
          </a:xfrm>
          <a:prstGeom prst="rect">
            <a:avLst/>
          </a:prstGeom>
        </p:spPr>
      </p:pic>
      <p:sp>
        <p:nvSpPr>
          <p:cNvPr id="5" name="Прямоугольник 4">
            <a:extLst>
              <a:ext uri="{FF2B5EF4-FFF2-40B4-BE49-F238E27FC236}">
                <a16:creationId xmlns:a16="http://schemas.microsoft.com/office/drawing/2014/main" xmlns="" id="{B3DDBC8C-2B3D-4DFF-92F4-70170375D913}"/>
              </a:ext>
            </a:extLst>
          </p:cNvPr>
          <p:cNvSpPr/>
          <p:nvPr/>
        </p:nvSpPr>
        <p:spPr>
          <a:xfrm rot="21282209">
            <a:off x="1753825" y="1412541"/>
            <a:ext cx="3602182" cy="3918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3200" b="1" dirty="0">
                <a:solidFill>
                  <a:srgbClr val="002060"/>
                </a:solidFill>
              </a:rPr>
              <a:t>1.Пазл таратуу.</a:t>
            </a:r>
          </a:p>
          <a:p>
            <a:pPr algn="ctr"/>
            <a:endParaRPr lang="ky-KG" sz="3200" b="1" dirty="0">
              <a:solidFill>
                <a:srgbClr val="002060"/>
              </a:solidFill>
            </a:endParaRPr>
          </a:p>
          <a:p>
            <a:pPr algn="ctr"/>
            <a:r>
              <a:rPr lang="ky-KG" sz="3200" b="1" dirty="0">
                <a:solidFill>
                  <a:srgbClr val="002060"/>
                </a:solidFill>
              </a:rPr>
              <a:t>2</a:t>
            </a:r>
            <a:r>
              <a:rPr lang="ky-KG" b="1" dirty="0"/>
              <a:t>.</a:t>
            </a:r>
            <a:r>
              <a:rPr lang="ky-KG" sz="2800" b="1" dirty="0">
                <a:solidFill>
                  <a:srgbClr val="002060"/>
                </a:solidFill>
              </a:rPr>
              <a:t>Сандар менен иштөө.</a:t>
            </a:r>
          </a:p>
          <a:p>
            <a:pPr algn="ctr"/>
            <a:endParaRPr lang="ky-KG" sz="2800" b="1" dirty="0">
              <a:solidFill>
                <a:srgbClr val="002060"/>
              </a:solidFill>
            </a:endParaRPr>
          </a:p>
          <a:p>
            <a:pPr algn="ctr"/>
            <a:r>
              <a:rPr lang="ky-KG" sz="2800" b="1" dirty="0">
                <a:solidFill>
                  <a:srgbClr val="002060"/>
                </a:solidFill>
              </a:rPr>
              <a:t>3.Блиц-турнир.</a:t>
            </a:r>
            <a:endParaRPr lang="ru-RU" dirty="0"/>
          </a:p>
        </p:txBody>
      </p:sp>
      <p:sp>
        <p:nvSpPr>
          <p:cNvPr id="6" name="Прямоугольник 5">
            <a:extLst>
              <a:ext uri="{FF2B5EF4-FFF2-40B4-BE49-F238E27FC236}">
                <a16:creationId xmlns:a16="http://schemas.microsoft.com/office/drawing/2014/main" xmlns="" id="{C434EA3F-0836-474D-BFAE-0E0312F9690B}"/>
              </a:ext>
            </a:extLst>
          </p:cNvPr>
          <p:cNvSpPr/>
          <p:nvPr/>
        </p:nvSpPr>
        <p:spPr>
          <a:xfrm rot="21213224">
            <a:off x="6297375" y="1040043"/>
            <a:ext cx="3388859" cy="377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2800" b="1" dirty="0">
                <a:solidFill>
                  <a:srgbClr val="002060"/>
                </a:solidFill>
              </a:rPr>
              <a:t>4.Сүрөт менен иштөө.</a:t>
            </a:r>
          </a:p>
          <a:p>
            <a:pPr algn="ctr"/>
            <a:endParaRPr lang="ky-KG" sz="2800" b="1" dirty="0">
              <a:solidFill>
                <a:srgbClr val="002060"/>
              </a:solidFill>
            </a:endParaRPr>
          </a:p>
          <a:p>
            <a:pPr algn="ctr"/>
            <a:r>
              <a:rPr lang="ky-KG" sz="2800" b="1" dirty="0">
                <a:solidFill>
                  <a:srgbClr val="002060"/>
                </a:solidFill>
              </a:rPr>
              <a:t>5.Макалдарды табуу.</a:t>
            </a:r>
          </a:p>
          <a:p>
            <a:pPr algn="ctr"/>
            <a:endParaRPr lang="ky-KG" sz="2800" b="1" dirty="0">
              <a:solidFill>
                <a:srgbClr val="002060"/>
              </a:solidFill>
            </a:endParaRPr>
          </a:p>
          <a:p>
            <a:pPr algn="ctr"/>
            <a:r>
              <a:rPr lang="ky-KG" sz="2800" b="1" dirty="0">
                <a:solidFill>
                  <a:srgbClr val="002060"/>
                </a:solidFill>
              </a:rPr>
              <a:t>6.Команда башчыларына</a:t>
            </a:r>
          </a:p>
          <a:p>
            <a:pPr algn="ctr"/>
            <a:r>
              <a:rPr lang="ky-KG" sz="2800" b="1" dirty="0">
                <a:solidFill>
                  <a:srgbClr val="002060"/>
                </a:solidFill>
              </a:rPr>
              <a:t>суроо.</a:t>
            </a:r>
            <a:endParaRPr lang="ru-RU" sz="2800" b="1" dirty="0">
              <a:solidFill>
                <a:srgbClr val="002060"/>
              </a:solidFill>
            </a:endParaRPr>
          </a:p>
        </p:txBody>
      </p:sp>
    </p:spTree>
    <p:extLst>
      <p:ext uri="{BB962C8B-B14F-4D97-AF65-F5344CB8AC3E}">
        <p14:creationId xmlns:p14="http://schemas.microsoft.com/office/powerpoint/2010/main" val="327391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5D87A4-DAE5-4FE4-8F16-34B5D90D928C}"/>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C86F5BA6-8847-41A6-ADB9-C003769D941E}"/>
              </a:ext>
            </a:extLst>
          </p:cNvPr>
          <p:cNvPicPr>
            <a:picLocks noChangeAspect="1"/>
          </p:cNvPicPr>
          <p:nvPr/>
        </p:nvPicPr>
        <p:blipFill>
          <a:blip r:embed="rId2"/>
          <a:stretch>
            <a:fillRect/>
          </a:stretch>
        </p:blipFill>
        <p:spPr>
          <a:xfrm>
            <a:off x="-124691" y="-138545"/>
            <a:ext cx="12316691" cy="7453745"/>
          </a:xfrm>
          <a:prstGeom prst="rect">
            <a:avLst/>
          </a:prstGeom>
        </p:spPr>
      </p:pic>
      <p:sp>
        <p:nvSpPr>
          <p:cNvPr id="5" name="Прямоугольник 4">
            <a:extLst>
              <a:ext uri="{FF2B5EF4-FFF2-40B4-BE49-F238E27FC236}">
                <a16:creationId xmlns:a16="http://schemas.microsoft.com/office/drawing/2014/main" xmlns="" id="{0985E55E-C201-495D-8717-A7FC1F50D8A3}"/>
              </a:ext>
            </a:extLst>
          </p:cNvPr>
          <p:cNvSpPr/>
          <p:nvPr/>
        </p:nvSpPr>
        <p:spPr>
          <a:xfrm rot="21422719">
            <a:off x="1961426" y="1061203"/>
            <a:ext cx="8025555" cy="3661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3600" b="1" dirty="0">
                <a:solidFill>
                  <a:srgbClr val="002060"/>
                </a:solidFill>
              </a:rPr>
              <a:t>Пазл таратуу:</a:t>
            </a:r>
          </a:p>
          <a:p>
            <a:pPr algn="ctr"/>
            <a:r>
              <a:rPr lang="ky-KG" sz="3600" b="1" dirty="0">
                <a:solidFill>
                  <a:srgbClr val="002060"/>
                </a:solidFill>
              </a:rPr>
              <a:t>Командаларга кыркылган сүрөт берилет.Аны кураштырып бүтүп,кайсыл</a:t>
            </a:r>
          </a:p>
          <a:p>
            <a:pPr algn="ctr"/>
            <a:r>
              <a:rPr lang="ky-KG" sz="3600" b="1" dirty="0">
                <a:solidFill>
                  <a:srgbClr val="002060"/>
                </a:solidFill>
              </a:rPr>
              <a:t>балык экендигин аташат жана жалпы мүнөздөмө  беришет.</a:t>
            </a:r>
            <a:endParaRPr lang="ru-RU" sz="3600" b="1" dirty="0">
              <a:solidFill>
                <a:srgbClr val="002060"/>
              </a:solidFill>
            </a:endParaRPr>
          </a:p>
        </p:txBody>
      </p:sp>
    </p:spTree>
    <p:extLst>
      <p:ext uri="{BB962C8B-B14F-4D97-AF65-F5344CB8AC3E}">
        <p14:creationId xmlns:p14="http://schemas.microsoft.com/office/powerpoint/2010/main" val="329368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D8A2D7-055E-4E0E-8D8E-C9F98E00017E}"/>
              </a:ext>
            </a:extLst>
          </p:cNvPr>
          <p:cNvSpPr>
            <a:spLocks noGrp="1"/>
          </p:cNvSpPr>
          <p:nvPr>
            <p:ph type="title"/>
          </p:nvPr>
        </p:nvSpPr>
        <p:spPr>
          <a:xfrm flipV="1">
            <a:off x="940570" y="-103909"/>
            <a:ext cx="8596668" cy="207818"/>
          </a:xfrm>
        </p:spPr>
        <p:txBody>
          <a:bodyPr>
            <a:normAutofit fontScale="90000"/>
          </a:bodyPr>
          <a:lstStyle/>
          <a:p>
            <a:endParaRPr lang="ru-RU" dirty="0"/>
          </a:p>
        </p:txBody>
      </p:sp>
      <p:pic>
        <p:nvPicPr>
          <p:cNvPr id="4" name="Рисунок 3">
            <a:extLst>
              <a:ext uri="{FF2B5EF4-FFF2-40B4-BE49-F238E27FC236}">
                <a16:creationId xmlns:a16="http://schemas.microsoft.com/office/drawing/2014/main" xmlns="" id="{2D315976-29B0-458E-B87D-DD54305F01AB}"/>
              </a:ext>
            </a:extLst>
          </p:cNvPr>
          <p:cNvPicPr>
            <a:picLocks noChangeAspect="1"/>
          </p:cNvPicPr>
          <p:nvPr/>
        </p:nvPicPr>
        <p:blipFill>
          <a:blip r:embed="rId2"/>
          <a:stretch>
            <a:fillRect/>
          </a:stretch>
        </p:blipFill>
        <p:spPr>
          <a:xfrm>
            <a:off x="1" y="0"/>
            <a:ext cx="12192000" cy="7176655"/>
          </a:xfrm>
          <a:prstGeom prst="rect">
            <a:avLst/>
          </a:prstGeom>
        </p:spPr>
      </p:pic>
      <p:sp>
        <p:nvSpPr>
          <p:cNvPr id="5" name="Овал 4">
            <a:extLst>
              <a:ext uri="{FF2B5EF4-FFF2-40B4-BE49-F238E27FC236}">
                <a16:creationId xmlns:a16="http://schemas.microsoft.com/office/drawing/2014/main" xmlns="" id="{02C74770-A33E-461B-BCD4-3F68ABD48814}"/>
              </a:ext>
            </a:extLst>
          </p:cNvPr>
          <p:cNvSpPr/>
          <p:nvPr/>
        </p:nvSpPr>
        <p:spPr>
          <a:xfrm>
            <a:off x="2479964" y="1302327"/>
            <a:ext cx="7412181" cy="4682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3200" b="1" dirty="0">
                <a:solidFill>
                  <a:srgbClr val="FF0000"/>
                </a:solidFill>
              </a:rPr>
              <a:t>Сандар менен иштөө:</a:t>
            </a:r>
          </a:p>
          <a:p>
            <a:pPr algn="ctr"/>
            <a:r>
              <a:rPr lang="ky-KG" sz="3200" b="1" dirty="0">
                <a:solidFill>
                  <a:srgbClr val="FF0000"/>
                </a:solidFill>
              </a:rPr>
              <a:t>Экранда бир нече сандар берилген.Ошол сандардын маанисин чечмелешет.Б.А. кайсы сан эмнеге тиешелуу экендигин айтып беришет. </a:t>
            </a:r>
            <a:endParaRPr lang="ru-RU" sz="3200" b="1" dirty="0">
              <a:solidFill>
                <a:srgbClr val="FF0000"/>
              </a:solidFill>
            </a:endParaRPr>
          </a:p>
        </p:txBody>
      </p:sp>
    </p:spTree>
    <p:extLst>
      <p:ext uri="{BB962C8B-B14F-4D97-AF65-F5344CB8AC3E}">
        <p14:creationId xmlns:p14="http://schemas.microsoft.com/office/powerpoint/2010/main" val="68111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852115-1DC2-47B2-9810-E33E2364E691}"/>
              </a:ext>
            </a:extLst>
          </p:cNvPr>
          <p:cNvSpPr>
            <a:spLocks noGrp="1"/>
          </p:cNvSpPr>
          <p:nvPr>
            <p:ph type="title"/>
          </p:nvPr>
        </p:nvSpPr>
        <p:spPr>
          <a:xfrm>
            <a:off x="0" y="-124691"/>
            <a:ext cx="11526981" cy="7107382"/>
          </a:xfrm>
        </p:spPr>
        <p:txBody>
          <a:bodyPr>
            <a:normAutofit/>
          </a:bodyPr>
          <a:lstStyle/>
          <a:p>
            <a:r>
              <a:rPr lang="ky-KG" sz="5400" b="1" dirty="0">
                <a:solidFill>
                  <a:srgbClr val="FF0000"/>
                </a:solidFill>
              </a:rPr>
              <a:t/>
            </a:r>
            <a:br>
              <a:rPr lang="ky-KG" sz="5400" b="1" dirty="0">
                <a:solidFill>
                  <a:srgbClr val="FF0000"/>
                </a:solidFill>
              </a:rPr>
            </a:br>
            <a:r>
              <a:rPr lang="ky-KG" sz="5400" b="1" dirty="0">
                <a:solidFill>
                  <a:srgbClr val="FF0000"/>
                </a:solidFill>
              </a:rPr>
              <a:t>     </a:t>
            </a:r>
            <a:br>
              <a:rPr lang="ky-KG" sz="5400" b="1" dirty="0">
                <a:solidFill>
                  <a:srgbClr val="FF0000"/>
                </a:solidFill>
              </a:rPr>
            </a:br>
            <a:r>
              <a:rPr lang="ky-KG" sz="5400" b="1">
                <a:solidFill>
                  <a:srgbClr val="FF0000"/>
                </a:solidFill>
              </a:rPr>
              <a:t>     </a:t>
            </a:r>
            <a:r>
              <a:rPr lang="ru-RU" sz="5400" b="1">
                <a:solidFill>
                  <a:srgbClr val="FF0000"/>
                </a:solidFill>
              </a:rPr>
              <a:t>1</a:t>
            </a:r>
            <a:r>
              <a:rPr lang="ru-RU" sz="5400" b="1" dirty="0">
                <a:solidFill>
                  <a:srgbClr val="FF0000"/>
                </a:solidFill>
              </a:rPr>
              <a:t>; 16-20; 12-14; </a:t>
            </a:r>
            <a:r>
              <a:rPr lang="ru-RU" sz="5400" b="1">
                <a:solidFill>
                  <a:srgbClr val="FF0000"/>
                </a:solidFill>
              </a:rPr>
              <a:t>20-25; 20 000</a:t>
            </a:r>
            <a:r>
              <a:rPr lang="ru-RU" sz="5400" b="1" dirty="0">
                <a:solidFill>
                  <a:srgbClr val="FF0000"/>
                </a:solidFill>
              </a:rPr>
              <a:t/>
            </a:r>
            <a:br>
              <a:rPr lang="ru-RU" sz="5400" b="1" dirty="0">
                <a:solidFill>
                  <a:srgbClr val="FF0000"/>
                </a:solidFill>
              </a:rPr>
            </a:br>
            <a:r>
              <a:rPr lang="ru-RU" sz="5400" b="1" dirty="0">
                <a:solidFill>
                  <a:srgbClr val="FF0000"/>
                </a:solidFill>
              </a:rPr>
              <a:t/>
            </a:r>
            <a:br>
              <a:rPr lang="ru-RU" sz="5400" b="1" dirty="0">
                <a:solidFill>
                  <a:srgbClr val="FF0000"/>
                </a:solidFill>
              </a:rPr>
            </a:br>
            <a:r>
              <a:rPr lang="ru-RU" sz="5400" b="1" dirty="0">
                <a:solidFill>
                  <a:srgbClr val="FF0000"/>
                </a:solidFill>
              </a:rPr>
              <a:t/>
            </a:r>
            <a:br>
              <a:rPr lang="ru-RU" sz="5400" b="1" dirty="0">
                <a:solidFill>
                  <a:srgbClr val="FF0000"/>
                </a:solidFill>
              </a:rPr>
            </a:br>
            <a:r>
              <a:rPr lang="ru-RU" sz="5400" b="1" dirty="0">
                <a:solidFill>
                  <a:srgbClr val="FF0000"/>
                </a:solidFill>
              </a:rPr>
              <a:t>     1; 10-12; 3-4; 10-15; 14-17</a:t>
            </a:r>
          </a:p>
        </p:txBody>
      </p:sp>
      <p:pic>
        <p:nvPicPr>
          <p:cNvPr id="4" name="Рисунок 3">
            <a:extLst>
              <a:ext uri="{FF2B5EF4-FFF2-40B4-BE49-F238E27FC236}">
                <a16:creationId xmlns:a16="http://schemas.microsoft.com/office/drawing/2014/main" xmlns="" id="{BC9D7E7C-C912-4EC9-9E82-5AFAF24D6CD0}"/>
              </a:ext>
            </a:extLst>
          </p:cNvPr>
          <p:cNvPicPr>
            <a:picLocks noChangeAspect="1"/>
          </p:cNvPicPr>
          <p:nvPr/>
        </p:nvPicPr>
        <p:blipFill>
          <a:blip r:embed="rId2"/>
          <a:stretch>
            <a:fillRect/>
          </a:stretch>
        </p:blipFill>
        <p:spPr>
          <a:xfrm>
            <a:off x="619300" y="1711409"/>
            <a:ext cx="45719" cy="3435182"/>
          </a:xfrm>
          <a:prstGeom prst="rect">
            <a:avLst/>
          </a:prstGeom>
        </p:spPr>
      </p:pic>
    </p:spTree>
    <p:extLst>
      <p:ext uri="{BB962C8B-B14F-4D97-AF65-F5344CB8AC3E}">
        <p14:creationId xmlns:p14="http://schemas.microsoft.com/office/powerpoint/2010/main" val="186915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629FC6-605C-469F-A238-B22C459B363D}"/>
              </a:ext>
            </a:extLst>
          </p:cNvPr>
          <p:cNvSpPr>
            <a:spLocks noGrp="1"/>
          </p:cNvSpPr>
          <p:nvPr>
            <p:ph type="title"/>
          </p:nvPr>
        </p:nvSpPr>
        <p:spPr>
          <a:xfrm>
            <a:off x="0" y="0"/>
            <a:ext cx="12191999" cy="6858000"/>
          </a:xfrm>
        </p:spPr>
        <p:txBody>
          <a:bodyPr/>
          <a:lstStyle/>
          <a:p>
            <a:r>
              <a:rPr lang="ru-RU" dirty="0"/>
              <a:t>    </a:t>
            </a:r>
            <a:r>
              <a:rPr lang="ru-RU" b="1" dirty="0">
                <a:solidFill>
                  <a:srgbClr val="002060"/>
                </a:solidFill>
              </a:rPr>
              <a:t>1см-филлипин </a:t>
            </a:r>
            <a:r>
              <a:rPr lang="ru-RU" b="1" dirty="0" err="1">
                <a:solidFill>
                  <a:srgbClr val="002060"/>
                </a:solidFill>
              </a:rPr>
              <a:t>моюнчасынын</a:t>
            </a:r>
            <a:r>
              <a:rPr lang="ru-RU" b="1" dirty="0">
                <a:solidFill>
                  <a:srgbClr val="002060"/>
                </a:solidFill>
              </a:rPr>
              <a:t> </a:t>
            </a:r>
            <a:r>
              <a:rPr lang="ru-RU" b="1" dirty="0" err="1">
                <a:solidFill>
                  <a:srgbClr val="002060"/>
                </a:solidFill>
              </a:rPr>
              <a:t>узундугу</a:t>
            </a:r>
            <a:r>
              <a:rPr lang="ru-RU" b="1" dirty="0">
                <a:solidFill>
                  <a:srgbClr val="002060"/>
                </a:solidFill>
              </a:rPr>
              <a:t/>
            </a:r>
            <a:br>
              <a:rPr lang="ru-RU" b="1" dirty="0">
                <a:solidFill>
                  <a:srgbClr val="002060"/>
                </a:solidFill>
              </a:rPr>
            </a:br>
            <a:r>
              <a:rPr lang="ru-RU" b="1" dirty="0">
                <a:solidFill>
                  <a:srgbClr val="002060"/>
                </a:solidFill>
              </a:rPr>
              <a:t>    16-20м-акуланын </a:t>
            </a:r>
            <a:r>
              <a:rPr lang="ru-RU" b="1" dirty="0" err="1">
                <a:solidFill>
                  <a:srgbClr val="002060"/>
                </a:solidFill>
              </a:rPr>
              <a:t>узундугу</a:t>
            </a:r>
            <a:r>
              <a:rPr lang="ru-RU" b="1" dirty="0">
                <a:solidFill>
                  <a:srgbClr val="002060"/>
                </a:solidFill>
              </a:rPr>
              <a:t/>
            </a:r>
            <a:br>
              <a:rPr lang="ru-RU" b="1" dirty="0">
                <a:solidFill>
                  <a:srgbClr val="002060"/>
                </a:solidFill>
              </a:rPr>
            </a:br>
            <a:r>
              <a:rPr lang="ru-RU" b="1" dirty="0">
                <a:solidFill>
                  <a:srgbClr val="002060"/>
                </a:solidFill>
              </a:rPr>
              <a:t>    12-14т-акуланын </a:t>
            </a:r>
            <a:r>
              <a:rPr lang="ru-RU" b="1" dirty="0" err="1">
                <a:solidFill>
                  <a:srgbClr val="002060"/>
                </a:solidFill>
              </a:rPr>
              <a:t>салмагы</a:t>
            </a:r>
            <a:r>
              <a:rPr lang="ru-RU" b="1" dirty="0">
                <a:solidFill>
                  <a:srgbClr val="002060"/>
                </a:solidFill>
              </a:rPr>
              <a:t/>
            </a:r>
            <a:br>
              <a:rPr lang="ru-RU" b="1" dirty="0">
                <a:solidFill>
                  <a:srgbClr val="002060"/>
                </a:solidFill>
              </a:rPr>
            </a:br>
            <a:r>
              <a:rPr lang="ru-RU" b="1" dirty="0">
                <a:solidFill>
                  <a:srgbClr val="002060"/>
                </a:solidFill>
              </a:rPr>
              <a:t>    20-25кг- Кыргызстан </a:t>
            </a:r>
            <a:r>
              <a:rPr lang="ru-RU" b="1" dirty="0" err="1">
                <a:solidFill>
                  <a:srgbClr val="002060"/>
                </a:solidFill>
              </a:rPr>
              <a:t>жилингринин</a:t>
            </a:r>
            <a:r>
              <a:rPr lang="ru-RU" b="1" dirty="0">
                <a:solidFill>
                  <a:srgbClr val="002060"/>
                </a:solidFill>
              </a:rPr>
              <a:t> </a:t>
            </a:r>
            <a:r>
              <a:rPr lang="ru-RU" b="1" dirty="0" err="1">
                <a:solidFill>
                  <a:srgbClr val="002060"/>
                </a:solidFill>
              </a:rPr>
              <a:t>салмагы</a:t>
            </a:r>
            <a:r>
              <a:rPr lang="ru-RU" b="1" dirty="0">
                <a:solidFill>
                  <a:srgbClr val="002060"/>
                </a:solidFill>
              </a:rPr>
              <a:t/>
            </a:r>
            <a:br>
              <a:rPr lang="ru-RU" b="1" dirty="0">
                <a:solidFill>
                  <a:srgbClr val="002060"/>
                </a:solidFill>
              </a:rPr>
            </a:br>
            <a:r>
              <a:rPr lang="ru-RU" b="1" dirty="0">
                <a:solidFill>
                  <a:srgbClr val="002060"/>
                </a:solidFill>
              </a:rPr>
              <a:t/>
            </a:r>
            <a:br>
              <a:rPr lang="ru-RU" b="1" dirty="0">
                <a:solidFill>
                  <a:srgbClr val="002060"/>
                </a:solidFill>
              </a:rPr>
            </a:br>
            <a:r>
              <a:rPr lang="ru-RU" b="1" dirty="0">
                <a:solidFill>
                  <a:srgbClr val="002060"/>
                </a:solidFill>
              </a:rPr>
              <a:t/>
            </a:r>
            <a:br>
              <a:rPr lang="ru-RU" b="1" dirty="0">
                <a:solidFill>
                  <a:srgbClr val="002060"/>
                </a:solidFill>
              </a:rPr>
            </a:br>
            <a:r>
              <a:rPr lang="ru-RU" b="1" dirty="0">
                <a:solidFill>
                  <a:srgbClr val="002060"/>
                </a:solidFill>
              </a:rPr>
              <a:t>  1м-балыктардын козу </a:t>
            </a:r>
            <a:r>
              <a:rPr lang="ru-RU" b="1" dirty="0" err="1">
                <a:solidFill>
                  <a:srgbClr val="002060"/>
                </a:solidFill>
              </a:rPr>
              <a:t>ушул</a:t>
            </a:r>
            <a:r>
              <a:rPr lang="ru-RU" b="1" dirty="0">
                <a:solidFill>
                  <a:srgbClr val="002060"/>
                </a:solidFill>
              </a:rPr>
              <a:t> </a:t>
            </a:r>
            <a:r>
              <a:rPr lang="ru-RU" b="1" dirty="0" err="1">
                <a:solidFill>
                  <a:srgbClr val="002060"/>
                </a:solidFill>
              </a:rPr>
              <a:t>аралыкка</a:t>
            </a:r>
            <a:r>
              <a:rPr lang="ru-RU" b="1" dirty="0">
                <a:solidFill>
                  <a:srgbClr val="002060"/>
                </a:solidFill>
              </a:rPr>
              <a:t> </a:t>
            </a:r>
            <a:r>
              <a:rPr lang="ru-RU" b="1" dirty="0" err="1">
                <a:solidFill>
                  <a:srgbClr val="002060"/>
                </a:solidFill>
              </a:rPr>
              <a:t>чейин</a:t>
            </a:r>
            <a:r>
              <a:rPr lang="ru-RU" b="1" dirty="0">
                <a:solidFill>
                  <a:srgbClr val="002060"/>
                </a:solidFill>
              </a:rPr>
              <a:t> </a:t>
            </a:r>
            <a:r>
              <a:rPr lang="ru-RU" b="1" dirty="0" err="1">
                <a:solidFill>
                  <a:srgbClr val="002060"/>
                </a:solidFill>
              </a:rPr>
              <a:t>корот</a:t>
            </a:r>
            <a:r>
              <a:rPr lang="ru-RU" b="1" dirty="0">
                <a:solidFill>
                  <a:srgbClr val="002060"/>
                </a:solidFill>
              </a:rPr>
              <a:t/>
            </a:r>
            <a:br>
              <a:rPr lang="ru-RU" b="1" dirty="0">
                <a:solidFill>
                  <a:srgbClr val="002060"/>
                </a:solidFill>
              </a:rPr>
            </a:br>
            <a:r>
              <a:rPr lang="ru-RU" b="1" dirty="0">
                <a:solidFill>
                  <a:srgbClr val="002060"/>
                </a:solidFill>
              </a:rPr>
              <a:t>  10-12м- </a:t>
            </a:r>
            <a:r>
              <a:rPr lang="ru-RU" b="1" dirty="0" err="1">
                <a:solidFill>
                  <a:srgbClr val="002060"/>
                </a:solidFill>
              </a:rPr>
              <a:t>эгер</a:t>
            </a:r>
            <a:r>
              <a:rPr lang="ru-RU" b="1" dirty="0">
                <a:solidFill>
                  <a:srgbClr val="002060"/>
                </a:solidFill>
              </a:rPr>
              <a:t> </a:t>
            </a:r>
            <a:r>
              <a:rPr lang="ru-RU" b="1" dirty="0" err="1">
                <a:solidFill>
                  <a:srgbClr val="002060"/>
                </a:solidFill>
              </a:rPr>
              <a:t>көзүн</a:t>
            </a:r>
            <a:r>
              <a:rPr lang="ru-RU" b="1" dirty="0">
                <a:solidFill>
                  <a:srgbClr val="002060"/>
                </a:solidFill>
              </a:rPr>
              <a:t> </a:t>
            </a:r>
            <a:r>
              <a:rPr lang="ru-RU" b="1" dirty="0" err="1">
                <a:solidFill>
                  <a:srgbClr val="002060"/>
                </a:solidFill>
              </a:rPr>
              <a:t>көнүктүрсө</a:t>
            </a:r>
            <a:r>
              <a:rPr lang="ru-RU" b="1" dirty="0">
                <a:solidFill>
                  <a:srgbClr val="002060"/>
                </a:solidFill>
              </a:rPr>
              <a:t> </a:t>
            </a:r>
            <a:r>
              <a:rPr lang="ru-RU" b="1" dirty="0" err="1">
                <a:solidFill>
                  <a:srgbClr val="002060"/>
                </a:solidFill>
              </a:rPr>
              <a:t>ушунча</a:t>
            </a:r>
            <a:r>
              <a:rPr lang="ru-RU" b="1" dirty="0">
                <a:solidFill>
                  <a:srgbClr val="002060"/>
                </a:solidFill>
              </a:rPr>
              <a:t> м </a:t>
            </a:r>
            <a:r>
              <a:rPr lang="ru-RU" b="1" dirty="0" err="1">
                <a:solidFill>
                  <a:srgbClr val="002060"/>
                </a:solidFill>
              </a:rPr>
              <a:t>ге</a:t>
            </a:r>
            <a:r>
              <a:rPr lang="ru-RU" b="1" dirty="0">
                <a:solidFill>
                  <a:srgbClr val="002060"/>
                </a:solidFill>
              </a:rPr>
              <a:t> </a:t>
            </a:r>
            <a:r>
              <a:rPr lang="ru-RU" b="1" dirty="0" err="1">
                <a:solidFill>
                  <a:srgbClr val="002060"/>
                </a:solidFill>
              </a:rPr>
              <a:t>чейин</a:t>
            </a:r>
            <a:r>
              <a:rPr lang="ru-RU" b="1" dirty="0">
                <a:solidFill>
                  <a:srgbClr val="002060"/>
                </a:solidFill>
              </a:rPr>
              <a:t> </a:t>
            </a:r>
            <a:br>
              <a:rPr lang="ru-RU" b="1" dirty="0">
                <a:solidFill>
                  <a:srgbClr val="002060"/>
                </a:solidFill>
              </a:rPr>
            </a:br>
            <a:r>
              <a:rPr lang="ru-RU" b="1" dirty="0">
                <a:solidFill>
                  <a:srgbClr val="002060"/>
                </a:solidFill>
              </a:rPr>
              <a:t>                </a:t>
            </a:r>
            <a:r>
              <a:rPr lang="ru-RU" b="1" dirty="0" err="1">
                <a:solidFill>
                  <a:srgbClr val="002060"/>
                </a:solidFill>
              </a:rPr>
              <a:t>көрөт</a:t>
            </a:r>
            <a:r>
              <a:rPr lang="ru-RU" b="1" dirty="0">
                <a:solidFill>
                  <a:srgbClr val="002060"/>
                </a:solidFill>
              </a:rPr>
              <a:t>.</a:t>
            </a:r>
            <a:br>
              <a:rPr lang="ru-RU" b="1" dirty="0">
                <a:solidFill>
                  <a:srgbClr val="002060"/>
                </a:solidFill>
              </a:rPr>
            </a:br>
            <a:r>
              <a:rPr lang="ru-RU" b="1" dirty="0">
                <a:solidFill>
                  <a:srgbClr val="002060"/>
                </a:solidFill>
              </a:rPr>
              <a:t>   3-4 </a:t>
            </a:r>
            <a:r>
              <a:rPr lang="ru-RU" b="1" dirty="0" err="1">
                <a:solidFill>
                  <a:srgbClr val="002060"/>
                </a:solidFill>
              </a:rPr>
              <a:t>жашында</a:t>
            </a:r>
            <a:r>
              <a:rPr lang="ru-RU" b="1" dirty="0">
                <a:solidFill>
                  <a:srgbClr val="002060"/>
                </a:solidFill>
              </a:rPr>
              <a:t> -</a:t>
            </a:r>
            <a:r>
              <a:rPr lang="ru-RU" b="1" dirty="0" err="1">
                <a:solidFill>
                  <a:srgbClr val="002060"/>
                </a:solidFill>
              </a:rPr>
              <a:t>алабуга</a:t>
            </a:r>
            <a:r>
              <a:rPr lang="ru-RU" b="1" dirty="0">
                <a:solidFill>
                  <a:srgbClr val="002060"/>
                </a:solidFill>
              </a:rPr>
              <a:t> </a:t>
            </a:r>
            <a:r>
              <a:rPr lang="ru-RU" b="1" dirty="0" err="1">
                <a:solidFill>
                  <a:srgbClr val="002060"/>
                </a:solidFill>
              </a:rPr>
              <a:t>балыгы</a:t>
            </a:r>
            <a:r>
              <a:rPr lang="ru-RU" b="1" dirty="0">
                <a:solidFill>
                  <a:srgbClr val="002060"/>
                </a:solidFill>
              </a:rPr>
              <a:t>,</a:t>
            </a:r>
            <a:br>
              <a:rPr lang="ru-RU" b="1" dirty="0">
                <a:solidFill>
                  <a:srgbClr val="002060"/>
                </a:solidFill>
              </a:rPr>
            </a:br>
            <a:r>
              <a:rPr lang="ru-RU" b="1" dirty="0">
                <a:solidFill>
                  <a:srgbClr val="002060"/>
                </a:solidFill>
              </a:rPr>
              <a:t>   10-15 </a:t>
            </a:r>
            <a:r>
              <a:rPr lang="ru-RU" b="1" dirty="0" err="1">
                <a:solidFill>
                  <a:srgbClr val="002060"/>
                </a:solidFill>
              </a:rPr>
              <a:t>жашында</a:t>
            </a:r>
            <a:r>
              <a:rPr lang="ru-RU" b="1" dirty="0">
                <a:solidFill>
                  <a:srgbClr val="002060"/>
                </a:solidFill>
              </a:rPr>
              <a:t>- </a:t>
            </a:r>
            <a:r>
              <a:rPr lang="ru-RU" b="1" dirty="0" err="1">
                <a:solidFill>
                  <a:srgbClr val="002060"/>
                </a:solidFill>
              </a:rPr>
              <a:t>мекирелер</a:t>
            </a:r>
            <a:r>
              <a:rPr lang="ru-RU" b="1" dirty="0">
                <a:solidFill>
                  <a:srgbClr val="002060"/>
                </a:solidFill>
              </a:rPr>
              <a:t> </a:t>
            </a:r>
            <a:r>
              <a:rPr lang="ru-RU" b="1" dirty="0" err="1">
                <a:solidFill>
                  <a:srgbClr val="002060"/>
                </a:solidFill>
              </a:rPr>
              <a:t>жана</a:t>
            </a:r>
            <a:r>
              <a:rPr lang="ru-RU" b="1" dirty="0">
                <a:solidFill>
                  <a:srgbClr val="002060"/>
                </a:solidFill>
              </a:rPr>
              <a:t> </a:t>
            </a:r>
            <a:r>
              <a:rPr lang="ru-RU" b="1" dirty="0" err="1">
                <a:solidFill>
                  <a:srgbClr val="002060"/>
                </a:solidFill>
              </a:rPr>
              <a:t>чокурлар</a:t>
            </a:r>
            <a:r>
              <a:rPr lang="ru-RU" b="1" dirty="0">
                <a:solidFill>
                  <a:srgbClr val="002060"/>
                </a:solidFill>
              </a:rPr>
              <a:t>,</a:t>
            </a:r>
            <a:br>
              <a:rPr lang="ru-RU" b="1" dirty="0">
                <a:solidFill>
                  <a:srgbClr val="002060"/>
                </a:solidFill>
              </a:rPr>
            </a:br>
            <a:r>
              <a:rPr lang="ru-RU" b="1" dirty="0">
                <a:solidFill>
                  <a:srgbClr val="002060"/>
                </a:solidFill>
              </a:rPr>
              <a:t>   14-17 </a:t>
            </a:r>
            <a:r>
              <a:rPr lang="ru-RU" b="1" dirty="0" err="1">
                <a:solidFill>
                  <a:srgbClr val="002060"/>
                </a:solidFill>
              </a:rPr>
              <a:t>жашында-кертмелер</a:t>
            </a:r>
            <a:r>
              <a:rPr lang="ru-RU" b="1" dirty="0">
                <a:solidFill>
                  <a:srgbClr val="002060"/>
                </a:solidFill>
              </a:rPr>
              <a:t> </a:t>
            </a:r>
            <a:r>
              <a:rPr lang="ru-RU" b="1" dirty="0" err="1">
                <a:solidFill>
                  <a:srgbClr val="002060"/>
                </a:solidFill>
              </a:rPr>
              <a:t>жетилишет</a:t>
            </a:r>
            <a:endParaRPr lang="ru-RU" b="1" dirty="0">
              <a:solidFill>
                <a:srgbClr val="002060"/>
              </a:solidFill>
            </a:endParaRPr>
          </a:p>
        </p:txBody>
      </p:sp>
    </p:spTree>
    <p:extLst>
      <p:ext uri="{BB962C8B-B14F-4D97-AF65-F5344CB8AC3E}">
        <p14:creationId xmlns:p14="http://schemas.microsoft.com/office/powerpoint/2010/main" val="529207350"/>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313</TotalTime>
  <Words>150</Words>
  <Application>Microsoft Office PowerPoint</Application>
  <PresentationFormat>Широкоэкранный</PresentationFormat>
  <Paragraphs>47</Paragraphs>
  <Slides>23</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Trebuchet MS</vt:lpstr>
      <vt:lpstr>Wingdings 3</vt:lpstr>
      <vt:lpstr>Аспект</vt:lpstr>
      <vt:lpstr>Презентация PowerPoint</vt:lpstr>
      <vt:lpstr>Презентация PowerPoint</vt:lpstr>
      <vt:lpstr>Презентация PowerPoint</vt:lpstr>
      <vt:lpstr>                         Сабактын максаты:  1.Балыктар боюнча өтүлгөн теманы кайталайсыңар.  2.Ой жүгүртүүңөр,эс тутумуңар өнүгөт.  3.Тапкычтыкка,шамдагайлыкка,ынтымак-     туулукка үйрөнөсүңөр </vt:lpstr>
      <vt:lpstr>Презентация PowerPoint</vt:lpstr>
      <vt:lpstr>Презентация PowerPoint</vt:lpstr>
      <vt:lpstr>Презентация PowerPoint</vt:lpstr>
      <vt:lpstr>            1; 16-20; 12-14; 20-25; 20 000        1; 10-12; 3-4; 10-15; 14-17</vt:lpstr>
      <vt:lpstr>    1см-филлипин моюнчасынын узундугу     16-20м-акуланын узундугу     12-14т-акуланын салмагы     20-25кг- Кыргызстан жилингринин салмагы     1м-балыктардын козу ушул аралыкка чейин корот   10-12м- эгер көзүн көнүктүрсө ушунча м ге чейин                  көрөт.    3-4 жашында -алабуга балыгы,    10-15 жашында- мекирелер жана чокурлар,    14-17 жашында-кертмелер жетилишет</vt:lpstr>
      <vt:lpstr>Презентация PowerPoint</vt:lpstr>
      <vt:lpstr>1.Балыктардын негизги байырлоочу жерлери? 2.Балыктар байырлаган жерине карата канча топко бөлүнөт? 3.Балыктардын мээси канча бөлүктөн турат,кайсылар? 4.Эриндеринде жана ооз көңдөйүндө жайгашкан бүдүрлөр    эмне кызмат аткарат? 5.Балыктар эмне менен тамактанышат? 6.Балыктардын  негизги дем алуу органдары кайсылар? 7.Балыктардын денеси канча бөлүктөн турат? 8.Балыктардын жүрөгү канча бөлүктөн турат? 9.Балыктардын кан айлануу тегереги кандай? 10.Бөлүп чыгаруу кызматын кайсы орган аткарат? 11.Балыктарда гермафродиттер барбы? 12.Өтмө балыктар деп кандай балыктарды айтабыз? 13.Дарыя алабугасынын икрасынын саны канча? 14.Эмне үчүн сөөктүү балыктар деп атайбыз? 15.Эки түрдүүдем алуучулар деп аталышынын себеби эмне?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Топ башчыларына 3 суроо берилет.  Жеңиш 3:2 эсебинде жыйынтыкталат.</vt:lpstr>
      <vt:lpstr>       Көңүл бурганыңар үчүн            ыракмат!  Мугалим:Рысалиева.М.Б.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33</cp:revision>
  <dcterms:created xsi:type="dcterms:W3CDTF">2022-02-11T14:06:45Z</dcterms:created>
  <dcterms:modified xsi:type="dcterms:W3CDTF">2023-04-18T02:56:08Z</dcterms:modified>
</cp:coreProperties>
</file>