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0" r:id="rId1"/>
  </p:sldMasterIdLst>
  <p:notesMasterIdLst>
    <p:notesMasterId r:id="rId17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94" d="100"/>
          <a:sy n="94" d="100"/>
        </p:scale>
        <p:origin x="-384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9912FE-19E5-42DD-930A-BA69BA0A8E9A}" type="datetimeFigureOut">
              <a:rPr lang="ru-RU" smtClean="0"/>
              <a:t>15.09.2022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9031E2-0542-472D-A7B0-A08F9ABC86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78804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err="1"/>
              <a:t>Класста</a:t>
            </a:r>
            <a:r>
              <a:rPr lang="ru-RU" dirty="0"/>
              <a:t> </a:t>
            </a:r>
            <a:r>
              <a:rPr lang="ru-RU" dirty="0" err="1"/>
              <a:t>сурамжылоо</a:t>
            </a:r>
            <a:r>
              <a:rPr lang="ru-RU" dirty="0"/>
              <a:t> </a:t>
            </a:r>
            <a:r>
              <a:rPr lang="ru-RU" dirty="0" err="1"/>
              <a:t>жүргүзүңүз</a:t>
            </a:r>
            <a:r>
              <a:rPr lang="ru-RU" dirty="0"/>
              <a:t> (</a:t>
            </a:r>
            <a:r>
              <a:rPr lang="ru-RU" dirty="0" err="1"/>
              <a:t>анкетаны</a:t>
            </a:r>
            <a:r>
              <a:rPr lang="ru-RU" dirty="0"/>
              <a:t> </a:t>
            </a:r>
            <a:r>
              <a:rPr lang="ru-RU" dirty="0" err="1"/>
              <a:t>окуучуларга</a:t>
            </a:r>
            <a:r>
              <a:rPr lang="ru-RU" dirty="0"/>
              <a:t> </a:t>
            </a:r>
            <a:r>
              <a:rPr lang="ru-RU" dirty="0" err="1"/>
              <a:t>тараткыла</a:t>
            </a:r>
            <a:r>
              <a:rPr lang="ru-RU" dirty="0"/>
              <a:t> же </a:t>
            </a:r>
            <a:r>
              <a:rPr lang="ru-RU" dirty="0" err="1"/>
              <a:t>экрандан</a:t>
            </a:r>
            <a:r>
              <a:rPr lang="ru-RU" dirty="0"/>
              <a:t> </a:t>
            </a:r>
            <a:r>
              <a:rPr lang="ru-RU" dirty="0" err="1"/>
              <a:t>көрсөткүлө</a:t>
            </a:r>
            <a:r>
              <a:rPr lang="ru-RU" dirty="0"/>
              <a:t>). </a:t>
            </a:r>
            <a:r>
              <a:rPr lang="ru-RU" dirty="0" err="1"/>
              <a:t>Окуучуларга</a:t>
            </a:r>
            <a:r>
              <a:rPr lang="ru-RU" dirty="0"/>
              <a:t> </a:t>
            </a:r>
            <a:r>
              <a:rPr lang="ru-RU" dirty="0" err="1"/>
              <a:t>суроо</a:t>
            </a:r>
            <a:r>
              <a:rPr lang="ru-RU" dirty="0"/>
              <a:t> </a:t>
            </a:r>
            <a:r>
              <a:rPr lang="ru-RU" dirty="0" err="1"/>
              <a:t>бериңиз</a:t>
            </a:r>
            <a:r>
              <a:rPr lang="ru-RU" dirty="0"/>
              <a:t>: «</a:t>
            </a:r>
            <a:r>
              <a:rPr lang="ru-RU" dirty="0" err="1"/>
              <a:t>Эмне</a:t>
            </a:r>
            <a:r>
              <a:rPr lang="ru-RU" dirty="0"/>
              <a:t> </a:t>
            </a:r>
            <a:r>
              <a:rPr lang="ru-RU" dirty="0" err="1"/>
              <a:t>үчүн</a:t>
            </a:r>
            <a:r>
              <a:rPr lang="ru-RU" dirty="0"/>
              <a:t> сен </a:t>
            </a:r>
            <a:r>
              <a:rPr lang="ru-RU" dirty="0" err="1"/>
              <a:t>өзүңдү</a:t>
            </a:r>
            <a:r>
              <a:rPr lang="ru-RU" dirty="0"/>
              <a:t> </a:t>
            </a:r>
            <a:r>
              <a:rPr lang="ru-RU" dirty="0" err="1"/>
              <a:t>гаджеттерге</a:t>
            </a:r>
            <a:r>
              <a:rPr lang="ru-RU" dirty="0"/>
              <a:t> </a:t>
            </a:r>
            <a:r>
              <a:rPr lang="ru-RU" dirty="0" err="1"/>
              <a:t>көз</a:t>
            </a:r>
            <a:r>
              <a:rPr lang="ru-RU" dirty="0"/>
              <a:t> </a:t>
            </a:r>
            <a:r>
              <a:rPr lang="ru-RU" dirty="0" err="1"/>
              <a:t>карандымын</a:t>
            </a:r>
            <a:r>
              <a:rPr lang="ru-RU" dirty="0"/>
              <a:t> же </a:t>
            </a:r>
            <a:r>
              <a:rPr lang="ru-RU" dirty="0" err="1"/>
              <a:t>көз</a:t>
            </a:r>
            <a:r>
              <a:rPr lang="ru-RU" dirty="0"/>
              <a:t> </a:t>
            </a:r>
            <a:r>
              <a:rPr lang="ru-RU" dirty="0" err="1"/>
              <a:t>карандысызмын</a:t>
            </a:r>
            <a:r>
              <a:rPr lang="ru-RU" dirty="0"/>
              <a:t> </a:t>
            </a:r>
            <a:r>
              <a:rPr lang="ru-RU" dirty="0" err="1"/>
              <a:t>деп</a:t>
            </a:r>
            <a:r>
              <a:rPr lang="ru-RU" dirty="0"/>
              <a:t> </a:t>
            </a:r>
            <a:r>
              <a:rPr lang="ru-RU" dirty="0" err="1"/>
              <a:t>ойлойсуң</a:t>
            </a:r>
            <a:r>
              <a:rPr lang="ru-RU" dirty="0"/>
              <a:t>?». Бир </a:t>
            </a:r>
            <a:r>
              <a:rPr lang="ru-RU" dirty="0" err="1"/>
              <a:t>нече</a:t>
            </a:r>
            <a:r>
              <a:rPr lang="ru-RU" dirty="0"/>
              <a:t> </a:t>
            </a:r>
            <a:r>
              <a:rPr lang="ru-RU" dirty="0" err="1"/>
              <a:t>окуучу</a:t>
            </a:r>
            <a:r>
              <a:rPr lang="ru-RU" dirty="0"/>
              <a:t> </a:t>
            </a:r>
            <a:r>
              <a:rPr lang="ru-RU" dirty="0" err="1"/>
              <a:t>сүйлөсүн</a:t>
            </a:r>
            <a:r>
              <a:rPr lang="ru-RU" dirty="0"/>
              <a:t>. </a:t>
            </a:r>
            <a:r>
              <a:rPr lang="ru-RU" dirty="0" err="1"/>
              <a:t>Талкуу</a:t>
            </a:r>
            <a:r>
              <a:rPr lang="ru-RU" dirty="0"/>
              <a:t> </a:t>
            </a:r>
            <a:r>
              <a:rPr lang="ru-RU" dirty="0" err="1"/>
              <a:t>жүргүзүңүз</a:t>
            </a:r>
            <a:r>
              <a:rPr lang="ru-RU" dirty="0"/>
              <a:t>. 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89031E2-0542-472D-A7B0-A08F9ABC8609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14031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89031E2-0542-472D-A7B0-A08F9ABC8609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47079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dirty="0"/>
              <a:t>Топтук </a:t>
            </a:r>
            <a:r>
              <a:rPr lang="ru-RU" sz="1200" dirty="0" err="1"/>
              <a:t>презентацияларды</a:t>
            </a:r>
            <a:r>
              <a:rPr lang="ru-RU" sz="1200" dirty="0"/>
              <a:t> жана </a:t>
            </a:r>
            <a:r>
              <a:rPr lang="ru-RU" sz="1200" dirty="0" err="1"/>
              <a:t>аткарылган</a:t>
            </a:r>
            <a:r>
              <a:rPr lang="ru-RU" sz="1200" dirty="0"/>
              <a:t> </a:t>
            </a:r>
            <a:r>
              <a:rPr lang="ru-RU" sz="1200" dirty="0" err="1"/>
              <a:t>иштерди</a:t>
            </a:r>
            <a:r>
              <a:rPr lang="ru-RU" sz="1200" dirty="0"/>
              <a:t> </a:t>
            </a:r>
            <a:r>
              <a:rPr lang="ru-RU" sz="1200" dirty="0" err="1"/>
              <a:t>талкуулоо</a:t>
            </a:r>
            <a:r>
              <a:rPr lang="ru-RU" sz="1200" dirty="0"/>
              <a:t>. 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89031E2-0542-472D-A7B0-A08F9ABC8609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9883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6 Imagen" descr="Dibujo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>
            <a:lvl1pPr>
              <a:defRPr b="1" cap="none" spc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defRPr>
            </a:lvl1pPr>
          </a:lstStyle>
          <a:p>
            <a:r>
              <a:rPr lang="ru-RU"/>
              <a:t>Образец заголовка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s-ES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1A6AD-37EB-4A1D-B6F9-5B1018E2C8C7}" type="datetimeFigureOut">
              <a:rPr lang="ru-RU" smtClean="0"/>
              <a:t>15.09.2022</a:t>
            </a:fld>
            <a:endParaRPr lang="ru-RU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8818F-D461-4933-AE63-4935FD6E8B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15877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1A6AD-37EB-4A1D-B6F9-5B1018E2C8C7}" type="datetimeFigureOut">
              <a:rPr lang="ru-RU" smtClean="0"/>
              <a:t>15.09.2022</a:t>
            </a:fld>
            <a:endParaRPr lang="ru-RU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8818F-D461-4933-AE63-4935FD6E8B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33101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1A6AD-37EB-4A1D-B6F9-5B1018E2C8C7}" type="datetimeFigureOut">
              <a:rPr lang="ru-RU" smtClean="0"/>
              <a:t>15.09.2022</a:t>
            </a:fld>
            <a:endParaRPr lang="ru-RU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8818F-D461-4933-AE63-4935FD6E8B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5430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 cap="none" spc="0">
                <a:ln w="18415" cmpd="sng">
                  <a:solidFill>
                    <a:srgbClr val="0066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1pPr>
          </a:lstStyle>
          <a:p>
            <a:r>
              <a:rPr lang="ru-RU"/>
              <a:t>Образец заголовка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>
                <a:ln>
                  <a:noFill/>
                </a:ln>
                <a:solidFill>
                  <a:srgbClr val="0000CC"/>
                </a:solidFill>
              </a:defRPr>
            </a:lvl1pPr>
            <a:lvl2pPr>
              <a:defRPr>
                <a:ln>
                  <a:noFill/>
                </a:ln>
                <a:solidFill>
                  <a:srgbClr val="0000CC"/>
                </a:solidFill>
              </a:defRPr>
            </a:lvl2pPr>
            <a:lvl3pPr>
              <a:defRPr>
                <a:ln>
                  <a:noFill/>
                </a:ln>
                <a:solidFill>
                  <a:srgbClr val="0000CC"/>
                </a:solidFill>
              </a:defRPr>
            </a:lvl3pPr>
            <a:lvl4pPr>
              <a:defRPr>
                <a:ln>
                  <a:noFill/>
                </a:ln>
                <a:solidFill>
                  <a:srgbClr val="0000CC"/>
                </a:solidFill>
              </a:defRPr>
            </a:lvl4pPr>
            <a:lvl5pPr>
              <a:defRPr>
                <a:ln>
                  <a:noFill/>
                </a:ln>
                <a:solidFill>
                  <a:srgbClr val="0000CC"/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s-ES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1A6AD-37EB-4A1D-B6F9-5B1018E2C8C7}" type="datetimeFigureOut">
              <a:rPr lang="ru-RU" smtClean="0"/>
              <a:t>15.09.2022</a:t>
            </a:fld>
            <a:endParaRPr lang="ru-RU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8818F-D461-4933-AE63-4935FD6E8B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83453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1A6AD-37EB-4A1D-B6F9-5B1018E2C8C7}" type="datetimeFigureOut">
              <a:rPr lang="ru-RU" smtClean="0"/>
              <a:t>15.09.2022</a:t>
            </a:fld>
            <a:endParaRPr lang="ru-RU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8818F-D461-4933-AE63-4935FD6E8B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05408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1A6AD-37EB-4A1D-B6F9-5B1018E2C8C7}" type="datetimeFigureOut">
              <a:rPr lang="ru-RU" smtClean="0"/>
              <a:t>15.09.2022</a:t>
            </a:fld>
            <a:endParaRPr lang="ru-RU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8818F-D461-4933-AE63-4935FD6E8B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73653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1A6AD-37EB-4A1D-B6F9-5B1018E2C8C7}" type="datetimeFigureOut">
              <a:rPr lang="ru-RU" smtClean="0"/>
              <a:t>15.09.2022</a:t>
            </a:fld>
            <a:endParaRPr lang="ru-RU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8818F-D461-4933-AE63-4935FD6E8B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8393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1A6AD-37EB-4A1D-B6F9-5B1018E2C8C7}" type="datetimeFigureOut">
              <a:rPr lang="ru-RU" smtClean="0"/>
              <a:t>15.09.2022</a:t>
            </a:fld>
            <a:endParaRPr lang="ru-RU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8818F-D461-4933-AE63-4935FD6E8B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38934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1A6AD-37EB-4A1D-B6F9-5B1018E2C8C7}" type="datetimeFigureOut">
              <a:rPr lang="ru-RU" smtClean="0"/>
              <a:t>15.09.2022</a:t>
            </a:fld>
            <a:endParaRPr lang="ru-RU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8818F-D461-4933-AE63-4935FD6E8B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59086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1A6AD-37EB-4A1D-B6F9-5B1018E2C8C7}" type="datetimeFigureOut">
              <a:rPr lang="ru-RU" smtClean="0"/>
              <a:t>15.09.2022</a:t>
            </a:fld>
            <a:endParaRPr lang="ru-RU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8818F-D461-4933-AE63-4935FD6E8B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99258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1A6AD-37EB-4A1D-B6F9-5B1018E2C8C7}" type="datetimeFigureOut">
              <a:rPr lang="ru-RU" smtClean="0"/>
              <a:t>15.09.2022</a:t>
            </a:fld>
            <a:endParaRPr lang="ru-RU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8818F-D461-4933-AE63-4935FD6E8B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29610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D1A6AD-37EB-4A1D-B6F9-5B1018E2C8C7}" type="datetimeFigureOut">
              <a:rPr lang="ru-RU" smtClean="0"/>
              <a:t>15.09.2022</a:t>
            </a:fld>
            <a:endParaRPr lang="ru-RU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88818F-D461-4933-AE63-4935FD6E8B74}" type="slidenum">
              <a:rPr lang="ru-RU" smtClean="0"/>
              <a:t>‹#›</a:t>
            </a:fld>
            <a:endParaRPr lang="ru-RU"/>
          </a:p>
        </p:txBody>
      </p:sp>
      <p:pic>
        <p:nvPicPr>
          <p:cNvPr id="7" name="6 Imagen" descr="Dibujo.bmp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9" name="Rectangle 10"/>
          <p:cNvSpPr>
            <a:spLocks noChangeArrowheads="1"/>
          </p:cNvSpPr>
          <p:nvPr/>
        </p:nvSpPr>
        <p:spPr bwMode="auto">
          <a:xfrm>
            <a:off x="0" y="0"/>
            <a:ext cx="12192000" cy="7010400"/>
          </a:xfrm>
          <a:prstGeom prst="rect">
            <a:avLst/>
          </a:prstGeom>
          <a:gradFill flip="none" rotWithShape="1">
            <a:gsLst>
              <a:gs pos="100000">
                <a:srgbClr val="03D4A8">
                  <a:alpha val="18000"/>
                </a:srgbClr>
              </a:gs>
              <a:gs pos="25000">
                <a:srgbClr val="21D6E0">
                  <a:alpha val="23000"/>
                </a:srgbClr>
              </a:gs>
              <a:gs pos="75000">
                <a:srgbClr val="0087E6">
                  <a:alpha val="25000"/>
                </a:srgbClr>
              </a:gs>
              <a:gs pos="100000">
                <a:srgbClr val="005CBF">
                  <a:alpha val="25999"/>
                </a:srgbClr>
              </a:gs>
            </a:gsLst>
            <a:lin ang="2700000" scaled="1"/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s-ES" sz="1800"/>
          </a:p>
        </p:txBody>
      </p:sp>
    </p:spTree>
    <p:extLst>
      <p:ext uri="{BB962C8B-B14F-4D97-AF65-F5344CB8AC3E}">
        <p14:creationId xmlns:p14="http://schemas.microsoft.com/office/powerpoint/2010/main" val="40203016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1" r:id="rId1"/>
    <p:sldLayoutId id="2147483762" r:id="rId2"/>
    <p:sldLayoutId id="2147483763" r:id="rId3"/>
    <p:sldLayoutId id="2147483764" r:id="rId4"/>
    <p:sldLayoutId id="2147483765" r:id="rId5"/>
    <p:sldLayoutId id="2147483766" r:id="rId6"/>
    <p:sldLayoutId id="2147483767" r:id="rId7"/>
    <p:sldLayoutId id="2147483768" r:id="rId8"/>
    <p:sldLayoutId id="2147483769" r:id="rId9"/>
    <p:sldLayoutId id="2147483770" r:id="rId10"/>
    <p:sldLayoutId id="21474837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>
            <a:extLst>
              <a:ext uri="{FF2B5EF4-FFF2-40B4-BE49-F238E27FC236}">
                <a16:creationId xmlns:a16="http://schemas.microsoft.com/office/drawing/2014/main" xmlns="" id="{2F90EF44-0400-49F3-AFBC-38341FF925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9160" y="548006"/>
            <a:ext cx="10515600" cy="1747760"/>
          </a:xfrm>
        </p:spPr>
        <p:txBody>
          <a:bodyPr>
            <a:normAutofit fontScale="90000"/>
          </a:bodyPr>
          <a:lstStyle/>
          <a:p>
            <a:pPr algn="l"/>
            <a:r>
              <a:rPr lang="ru-RU" sz="24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Кыргыз </a:t>
            </a:r>
            <a:r>
              <a:rPr lang="ru-RU" sz="2400" b="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Республикасынын</a:t>
            </a:r>
            <a:r>
              <a:rPr lang="ru-RU" sz="24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Билим берүү жана </a:t>
            </a:r>
            <a:r>
              <a:rPr lang="ru-RU" sz="2400" b="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илим</a:t>
            </a:r>
            <a:r>
              <a:rPr lang="ru-RU" sz="24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b="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министрлиги</a:t>
            </a:r>
            <a:r>
              <a:rPr lang="ru-RU" sz="24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4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Кыргыз </a:t>
            </a:r>
            <a:r>
              <a:rPr lang="ru-RU" sz="2400" b="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Республикасынын</a:t>
            </a:r>
            <a:r>
              <a:rPr lang="ru-RU" sz="24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Саламаттык </a:t>
            </a:r>
            <a:r>
              <a:rPr lang="ru-RU" sz="2400" b="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сактоо</a:t>
            </a:r>
            <a:r>
              <a:rPr lang="ru-RU" sz="24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b="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министрлиги</a:t>
            </a:r>
            <a:r>
              <a:rPr lang="ru-RU" sz="24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4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Кыргыз билим берүү </a:t>
            </a:r>
            <a:r>
              <a:rPr lang="ru-RU" sz="2400" b="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академиясы</a:t>
            </a:r>
            <a:r>
              <a:rPr lang="ru-RU" sz="24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br>
              <a:rPr lang="ru-RU" sz="24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Кыргыз </a:t>
            </a:r>
            <a:r>
              <a:rPr lang="ru-RU" sz="2400" b="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Республикасынын</a:t>
            </a:r>
            <a:r>
              <a:rPr lang="ru-RU" sz="24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Саламаттык </a:t>
            </a:r>
            <a:r>
              <a:rPr lang="ru-RU" sz="2400" b="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сактоо</a:t>
            </a:r>
            <a:r>
              <a:rPr lang="ru-RU" sz="24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b="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министрлигинин</a:t>
            </a:r>
            <a:r>
              <a:rPr lang="ru-RU" sz="24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br>
              <a:rPr lang="ru-RU" sz="24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b="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Республикалык</a:t>
            </a:r>
            <a:r>
              <a:rPr lang="ru-RU" sz="24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b="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ден</a:t>
            </a:r>
            <a:r>
              <a:rPr lang="ru-RU" sz="24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b="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соолукту</a:t>
            </a:r>
            <a:r>
              <a:rPr lang="ru-RU" sz="24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b="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чыңдоо</a:t>
            </a:r>
            <a:r>
              <a:rPr lang="ru-RU" sz="24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жана </a:t>
            </a:r>
            <a:br>
              <a:rPr lang="ru-RU" sz="24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b="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массалык</a:t>
            </a:r>
            <a:r>
              <a:rPr lang="ru-RU" sz="24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коммуникация </a:t>
            </a:r>
            <a:r>
              <a:rPr lang="ru-RU" sz="2400" b="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борбору</a:t>
            </a:r>
            <a:endParaRPr lang="ru-RU" sz="2400" b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CCB62525-D626-4D50-8253-33224CBCA6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7880" y="2664582"/>
            <a:ext cx="10515600" cy="3522539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ru-RU" sz="4800" b="1" dirty="0"/>
              <a:t>Мектеп </a:t>
            </a:r>
            <a:r>
              <a:rPr lang="ru-RU" sz="4800" b="1" dirty="0" err="1"/>
              <a:t>чөйрөсүндөгү</a:t>
            </a:r>
            <a:r>
              <a:rPr lang="ru-RU" sz="4800" b="1" dirty="0"/>
              <a:t> гигиена, санитария жана </a:t>
            </a:r>
            <a:r>
              <a:rPr lang="ru-RU" sz="4800" b="1" dirty="0" err="1"/>
              <a:t>сергек</a:t>
            </a:r>
            <a:r>
              <a:rPr lang="ru-RU" sz="4800" b="1" dirty="0"/>
              <a:t> </a:t>
            </a:r>
            <a:r>
              <a:rPr lang="ru-RU" sz="4800" b="1" dirty="0" err="1"/>
              <a:t>жашоо</a:t>
            </a:r>
            <a:r>
              <a:rPr lang="ru-RU" sz="4800" b="1" dirty="0"/>
              <a:t> </a:t>
            </a:r>
            <a:r>
              <a:rPr lang="ru-RU" sz="4800" b="1" dirty="0" err="1"/>
              <a:t>мүнөзүнүн</a:t>
            </a:r>
            <a:r>
              <a:rPr lang="ru-RU" sz="4800" b="1" dirty="0"/>
              <a:t> </a:t>
            </a:r>
            <a:r>
              <a:rPr lang="ru-RU" sz="4800" b="1" dirty="0" err="1"/>
              <a:t>негизги</a:t>
            </a:r>
            <a:r>
              <a:rPr lang="ru-RU" sz="4800" b="1" dirty="0"/>
              <a:t> </a:t>
            </a:r>
            <a:r>
              <a:rPr lang="ru-RU" sz="4800" b="1" dirty="0" err="1"/>
              <a:t>аспектилери</a:t>
            </a:r>
            <a:endParaRPr lang="ru-RU" sz="4800" b="1" dirty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  <a:p>
            <a:pPr marL="0" indent="0" algn="r">
              <a:buNone/>
            </a:pPr>
            <a:r>
              <a:rPr lang="ru-RU" dirty="0"/>
              <a:t>Жалпы билим </a:t>
            </a:r>
            <a:r>
              <a:rPr lang="ru-RU" dirty="0" err="1"/>
              <a:t>берүүчү</a:t>
            </a:r>
            <a:r>
              <a:rPr lang="ru-RU" dirty="0"/>
              <a:t> </a:t>
            </a:r>
            <a:r>
              <a:rPr lang="ru-RU" dirty="0" err="1"/>
              <a:t>мектептердин</a:t>
            </a:r>
            <a:endParaRPr lang="ru-RU" dirty="0"/>
          </a:p>
          <a:p>
            <a:pPr marL="0" indent="0" algn="r">
              <a:buNone/>
            </a:pPr>
            <a:r>
              <a:rPr lang="ru-RU" dirty="0"/>
              <a:t> </a:t>
            </a:r>
            <a:r>
              <a:rPr lang="ru-RU" dirty="0" err="1"/>
              <a:t>мугалимдери</a:t>
            </a:r>
            <a:r>
              <a:rPr lang="ru-RU" dirty="0"/>
              <a:t> </a:t>
            </a:r>
            <a:r>
              <a:rPr lang="ru-RU" dirty="0" err="1"/>
              <a:t>үчүн</a:t>
            </a:r>
            <a:r>
              <a:rPr lang="ru-RU" dirty="0"/>
              <a:t> </a:t>
            </a:r>
            <a:r>
              <a:rPr lang="ru-RU" dirty="0" err="1" smtClean="0"/>
              <a:t>колдонмонун</a:t>
            </a:r>
            <a:endParaRPr lang="ru-RU" smtClean="0"/>
          </a:p>
          <a:p>
            <a:pPr marL="0" indent="0" algn="r">
              <a:buNone/>
            </a:pPr>
            <a:r>
              <a:rPr lang="ru-RU" smtClean="0"/>
              <a:t> </a:t>
            </a:r>
            <a:r>
              <a:rPr lang="ru-RU" dirty="0" err="1"/>
              <a:t>ыктыярчылар</a:t>
            </a:r>
            <a:r>
              <a:rPr lang="ru-RU" dirty="0"/>
              <a:t> </a:t>
            </a:r>
            <a:r>
              <a:rPr lang="ru-RU" dirty="0" err="1"/>
              <a:t>үчүн</a:t>
            </a:r>
            <a:r>
              <a:rPr lang="ru-RU" dirty="0"/>
              <a:t> </a:t>
            </a:r>
            <a:r>
              <a:rPr lang="ru-RU" dirty="0" err="1"/>
              <a:t>модулдары</a:t>
            </a:r>
            <a:r>
              <a:rPr lang="ru-RU" dirty="0"/>
              <a:t> 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204482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876DD2C1-7C0E-4BA5-A722-D5972F89C8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Гаджеттердин</a:t>
            </a:r>
            <a:r>
              <a:rPr lang="ru-RU" dirty="0"/>
              <a:t> </a:t>
            </a:r>
            <a:r>
              <a:rPr lang="ru-RU" dirty="0" err="1"/>
              <a:t>пайдасы</a:t>
            </a:r>
            <a:endParaRPr lang="ru-RU" dirty="0"/>
          </a:p>
        </p:txBody>
      </p:sp>
      <p:sp>
        <p:nvSpPr>
          <p:cNvPr id="5" name="Объект 4">
            <a:extLst>
              <a:ext uri="{FF2B5EF4-FFF2-40B4-BE49-F238E27FC236}">
                <a16:creationId xmlns:a16="http://schemas.microsoft.com/office/drawing/2014/main" xmlns="" id="{817BB6FC-0E3B-4512-9720-79B0092B5E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983161"/>
          </a:xfrm>
        </p:spPr>
        <p:txBody>
          <a:bodyPr>
            <a:normAutofit/>
          </a:bodyPr>
          <a:lstStyle/>
          <a:p>
            <a:r>
              <a:rPr lang="ru-RU" sz="3200" dirty="0" err="1"/>
              <a:t>Алар</a:t>
            </a:r>
            <a:r>
              <a:rPr lang="ru-RU" sz="3200" dirty="0"/>
              <a:t> </a:t>
            </a:r>
            <a:r>
              <a:rPr lang="ru-RU" sz="3200" dirty="0" err="1"/>
              <a:t>окууга</a:t>
            </a:r>
            <a:r>
              <a:rPr lang="ru-RU" sz="3200" dirty="0"/>
              <a:t>, </a:t>
            </a:r>
            <a:r>
              <a:rPr lang="ru-RU" sz="3200" dirty="0" err="1"/>
              <a:t>белгилүү</a:t>
            </a:r>
            <a:r>
              <a:rPr lang="ru-RU" sz="3200" dirty="0"/>
              <a:t> </a:t>
            </a:r>
            <a:r>
              <a:rPr lang="ru-RU" sz="3200" dirty="0" err="1"/>
              <a:t>бир</a:t>
            </a:r>
            <a:r>
              <a:rPr lang="ru-RU" sz="3200" dirty="0"/>
              <a:t> </a:t>
            </a:r>
            <a:r>
              <a:rPr lang="ru-RU" sz="3200" dirty="0" err="1"/>
              <a:t>көндүмдөрдү</a:t>
            </a:r>
            <a:r>
              <a:rPr lang="ru-RU" sz="3200" dirty="0"/>
              <a:t> </a:t>
            </a:r>
            <a:r>
              <a:rPr lang="ru-RU" sz="3200" dirty="0" err="1"/>
              <a:t>өнүктүрүүгө</a:t>
            </a:r>
            <a:r>
              <a:rPr lang="ru-RU" sz="3200" dirty="0"/>
              <a:t>, </a:t>
            </a:r>
            <a:r>
              <a:rPr lang="ru-RU" sz="3200" dirty="0" err="1"/>
              <a:t>баланын</a:t>
            </a:r>
            <a:r>
              <a:rPr lang="ru-RU" sz="3200" dirty="0"/>
              <a:t> </a:t>
            </a:r>
            <a:r>
              <a:rPr lang="ru-RU" sz="3200" dirty="0" err="1"/>
              <a:t>билимин</a:t>
            </a:r>
            <a:r>
              <a:rPr lang="ru-RU" sz="3200" dirty="0"/>
              <a:t> </a:t>
            </a:r>
            <a:r>
              <a:rPr lang="ru-RU" sz="3200" dirty="0" err="1"/>
              <a:t>байытууга</a:t>
            </a:r>
            <a:r>
              <a:rPr lang="ru-RU" sz="3200" dirty="0"/>
              <a:t> </a:t>
            </a:r>
            <a:r>
              <a:rPr lang="ru-RU" sz="3200" dirty="0" err="1"/>
              <a:t>жардам</a:t>
            </a:r>
            <a:r>
              <a:rPr lang="ru-RU" sz="3200" dirty="0"/>
              <a:t> берет. Мектеп </a:t>
            </a:r>
            <a:r>
              <a:rPr lang="ru-RU" sz="3200" dirty="0" err="1"/>
              <a:t>курагындагы</a:t>
            </a:r>
            <a:r>
              <a:rPr lang="ru-RU" sz="3200" dirty="0"/>
              <a:t> бала </a:t>
            </a:r>
            <a:r>
              <a:rPr lang="ru-RU" sz="3200" dirty="0" err="1"/>
              <a:t>иштердин</a:t>
            </a:r>
            <a:r>
              <a:rPr lang="ru-RU" sz="3200" dirty="0"/>
              <a:t> </a:t>
            </a:r>
            <a:r>
              <a:rPr lang="ru-RU" sz="3200" dirty="0" err="1"/>
              <a:t>графиги</a:t>
            </a:r>
            <a:r>
              <a:rPr lang="ru-RU" sz="3200" dirty="0"/>
              <a:t>, </a:t>
            </a:r>
            <a:r>
              <a:rPr lang="ru-RU" sz="3200" dirty="0" err="1"/>
              <a:t>сабактардын</a:t>
            </a:r>
            <a:r>
              <a:rPr lang="ru-RU" sz="3200" dirty="0"/>
              <a:t> </a:t>
            </a:r>
            <a:r>
              <a:rPr lang="ru-RU" sz="3200" dirty="0" err="1"/>
              <a:t>тизмеги</a:t>
            </a:r>
            <a:r>
              <a:rPr lang="ru-RU" sz="3200" dirty="0"/>
              <a:t>, </a:t>
            </a:r>
            <a:r>
              <a:rPr lang="ru-RU" sz="3200" dirty="0" err="1"/>
              <a:t>күндөлүк</a:t>
            </a:r>
            <a:r>
              <a:rPr lang="ru-RU" sz="3200" dirty="0"/>
              <a:t> </a:t>
            </a:r>
            <a:r>
              <a:rPr lang="ru-RU" sz="3200" dirty="0" err="1"/>
              <a:t>жазуу</a:t>
            </a:r>
            <a:r>
              <a:rPr lang="ru-RU" sz="3200" dirty="0"/>
              <a:t> </a:t>
            </a:r>
            <a:r>
              <a:rPr lang="ru-RU" sz="3200" dirty="0" err="1"/>
              <a:t>ж.б</a:t>
            </a:r>
            <a:r>
              <a:rPr lang="ru-RU" sz="3200" dirty="0"/>
              <a:t>. </a:t>
            </a:r>
            <a:r>
              <a:rPr lang="ru-RU" sz="3200" dirty="0" err="1"/>
              <a:t>сыяктуу</a:t>
            </a:r>
            <a:r>
              <a:rPr lang="ru-RU" sz="3200" dirty="0"/>
              <a:t> </a:t>
            </a:r>
            <a:r>
              <a:rPr lang="ru-RU" sz="3200" dirty="0" err="1"/>
              <a:t>тиркемелерди</a:t>
            </a:r>
            <a:r>
              <a:rPr lang="ru-RU" sz="3200" dirty="0"/>
              <a:t> </a:t>
            </a:r>
            <a:r>
              <a:rPr lang="ru-RU" sz="3200" dirty="0" err="1"/>
              <a:t>колдонушу</a:t>
            </a:r>
            <a:r>
              <a:rPr lang="ru-RU" sz="3200" dirty="0"/>
              <a:t> </a:t>
            </a:r>
            <a:r>
              <a:rPr lang="ru-RU" sz="3200" dirty="0" err="1"/>
              <a:t>мүмкүн</a:t>
            </a:r>
            <a:r>
              <a:rPr lang="ru-RU" sz="3200" dirty="0"/>
              <a:t>. </a:t>
            </a:r>
            <a:r>
              <a:rPr lang="ru-RU" sz="3200" dirty="0" err="1"/>
              <a:t>Мектепке</a:t>
            </a:r>
            <a:r>
              <a:rPr lang="ru-RU" sz="3200" dirty="0"/>
              <a:t> </a:t>
            </a:r>
            <a:r>
              <a:rPr lang="ru-RU" sz="3200" dirty="0" err="1"/>
              <a:t>чейинки</a:t>
            </a:r>
            <a:r>
              <a:rPr lang="ru-RU" sz="3200" dirty="0"/>
              <a:t> бала </a:t>
            </a:r>
            <a:r>
              <a:rPr lang="ru-RU" sz="3200" dirty="0" err="1"/>
              <a:t>кызыктуу</a:t>
            </a:r>
            <a:r>
              <a:rPr lang="ru-RU" sz="3200" dirty="0"/>
              <a:t> </a:t>
            </a:r>
            <a:r>
              <a:rPr lang="ru-RU" sz="3200" dirty="0" err="1"/>
              <a:t>мультфильмдерди</a:t>
            </a:r>
            <a:r>
              <a:rPr lang="ru-RU" sz="3200" dirty="0"/>
              <a:t>, </a:t>
            </a:r>
            <a:r>
              <a:rPr lang="ru-RU" sz="3200" dirty="0" err="1"/>
              <a:t>презентацияларды</a:t>
            </a:r>
            <a:r>
              <a:rPr lang="ru-RU" sz="3200" dirty="0"/>
              <a:t> </a:t>
            </a:r>
            <a:r>
              <a:rPr lang="ru-RU" sz="3200" dirty="0" err="1"/>
              <a:t>көрө</a:t>
            </a:r>
            <a:r>
              <a:rPr lang="ru-RU" sz="3200" dirty="0"/>
              <a:t> </a:t>
            </a:r>
            <a:r>
              <a:rPr lang="ru-RU" sz="3200" dirty="0" err="1"/>
              <a:t>алат</a:t>
            </a:r>
            <a:r>
              <a:rPr lang="ru-RU" sz="3200" dirty="0"/>
              <a:t>, </a:t>
            </a:r>
            <a:r>
              <a:rPr lang="ru-RU" sz="3200" dirty="0" err="1"/>
              <a:t>алфавитти</a:t>
            </a:r>
            <a:r>
              <a:rPr lang="ru-RU" sz="3200" dirty="0"/>
              <a:t> </a:t>
            </a:r>
            <a:r>
              <a:rPr lang="ru-RU" sz="3200" dirty="0" err="1"/>
              <a:t>үйрөнүүгө</a:t>
            </a:r>
            <a:r>
              <a:rPr lang="ru-RU" sz="3200" dirty="0"/>
              <a:t> </a:t>
            </a:r>
            <a:r>
              <a:rPr lang="ru-RU" sz="3200" dirty="0" err="1"/>
              <a:t>жардам</a:t>
            </a:r>
            <a:r>
              <a:rPr lang="ru-RU" sz="3200" dirty="0"/>
              <a:t> </a:t>
            </a:r>
            <a:r>
              <a:rPr lang="ru-RU" sz="3200" dirty="0" err="1"/>
              <a:t>берген</a:t>
            </a:r>
            <a:r>
              <a:rPr lang="ru-RU" sz="3200" dirty="0"/>
              <a:t> </a:t>
            </a:r>
            <a:r>
              <a:rPr lang="ru-RU" sz="3200" dirty="0" err="1"/>
              <a:t>оюндарды</a:t>
            </a:r>
            <a:r>
              <a:rPr lang="ru-RU" sz="3200" dirty="0"/>
              <a:t> </a:t>
            </a:r>
            <a:r>
              <a:rPr lang="ru-RU" sz="3200" dirty="0" err="1"/>
              <a:t>ойной</a:t>
            </a:r>
            <a:r>
              <a:rPr lang="ru-RU" sz="3200" dirty="0"/>
              <a:t> </a:t>
            </a:r>
            <a:r>
              <a:rPr lang="ru-RU" sz="3200" dirty="0" err="1"/>
              <a:t>алат</a:t>
            </a:r>
            <a:r>
              <a:rPr lang="ru-RU" sz="3200" dirty="0"/>
              <a:t> </a:t>
            </a:r>
            <a:r>
              <a:rPr lang="ru-RU" sz="3200" dirty="0" err="1"/>
              <a:t>ж.б</a:t>
            </a:r>
            <a:r>
              <a:rPr lang="ru-RU" sz="3200" dirty="0"/>
              <a:t>. </a:t>
            </a:r>
            <a:r>
              <a:rPr lang="ru-RU" sz="3200" dirty="0" err="1"/>
              <a:t>Бул</a:t>
            </a:r>
            <a:r>
              <a:rPr lang="ru-RU" sz="3200" dirty="0"/>
              <a:t> </a:t>
            </a:r>
            <a:r>
              <a:rPr lang="ru-RU" sz="3200" dirty="0" err="1"/>
              <a:t>өзүнө</a:t>
            </a:r>
            <a:r>
              <a:rPr lang="ru-RU" sz="3200" dirty="0"/>
              <a:t> </a:t>
            </a:r>
            <a:r>
              <a:rPr lang="ru-RU" sz="3200" dirty="0" err="1"/>
              <a:t>ишенимдүү</a:t>
            </a:r>
            <a:r>
              <a:rPr lang="ru-RU" sz="3200" dirty="0"/>
              <a:t> </a:t>
            </a:r>
            <a:r>
              <a:rPr lang="ru-RU" sz="3200" dirty="0" err="1"/>
              <a:t>болуу</a:t>
            </a:r>
            <a:r>
              <a:rPr lang="ru-RU" sz="3200" dirty="0"/>
              <a:t> </a:t>
            </a:r>
            <a:r>
              <a:rPr lang="ru-RU" sz="3200" dirty="0" err="1"/>
              <a:t>көндүмдөрүн</a:t>
            </a:r>
            <a:r>
              <a:rPr lang="ru-RU" sz="3200" dirty="0"/>
              <a:t> </a:t>
            </a:r>
            <a:r>
              <a:rPr lang="ru-RU" sz="3200" dirty="0" err="1"/>
              <a:t>өнүктүрөт</a:t>
            </a:r>
            <a:r>
              <a:rPr lang="ru-RU" sz="3200" dirty="0"/>
              <a:t> жана </a:t>
            </a:r>
            <a:r>
              <a:rPr lang="ru-RU" sz="3200" dirty="0" err="1"/>
              <a:t>гаджеттерди</a:t>
            </a:r>
            <a:r>
              <a:rPr lang="ru-RU" sz="3200" dirty="0"/>
              <a:t> </a:t>
            </a:r>
            <a:r>
              <a:rPr lang="ru-RU" sz="3200" dirty="0" err="1"/>
              <a:t>көңүл</a:t>
            </a:r>
            <a:r>
              <a:rPr lang="ru-RU" sz="3200" dirty="0"/>
              <a:t> </a:t>
            </a:r>
            <a:r>
              <a:rPr lang="ru-RU" sz="3200" dirty="0" err="1"/>
              <a:t>ачуу</a:t>
            </a:r>
            <a:r>
              <a:rPr lang="ru-RU" sz="3200" dirty="0"/>
              <a:t> катары </a:t>
            </a:r>
            <a:r>
              <a:rPr lang="ru-RU" sz="3200" dirty="0" err="1"/>
              <a:t>гана</a:t>
            </a:r>
            <a:r>
              <a:rPr lang="ru-RU" sz="3200" dirty="0"/>
              <a:t> </a:t>
            </a:r>
            <a:r>
              <a:rPr lang="ru-RU" sz="3200" dirty="0" err="1"/>
              <a:t>эмес</a:t>
            </a:r>
            <a:r>
              <a:rPr lang="ru-RU" sz="3200" dirty="0"/>
              <a:t>, </a:t>
            </a:r>
            <a:r>
              <a:rPr lang="ru-RU" sz="3200" dirty="0" err="1"/>
              <a:t>пайдалуу</a:t>
            </a:r>
            <a:r>
              <a:rPr lang="ru-RU" sz="3200" dirty="0"/>
              <a:t> </a:t>
            </a:r>
            <a:r>
              <a:rPr lang="ru-RU" sz="3200" dirty="0" err="1"/>
              <a:t>иштерге</a:t>
            </a:r>
            <a:r>
              <a:rPr lang="ru-RU" sz="3200" dirty="0"/>
              <a:t> </a:t>
            </a:r>
            <a:r>
              <a:rPr lang="ru-RU" sz="3200" dirty="0" err="1"/>
              <a:t>колдонууга</a:t>
            </a:r>
            <a:r>
              <a:rPr lang="ru-RU" sz="3200" dirty="0"/>
              <a:t> </a:t>
            </a:r>
            <a:r>
              <a:rPr lang="ru-RU" sz="3200" dirty="0" err="1"/>
              <a:t>үйрөтөт</a:t>
            </a:r>
            <a:r>
              <a:rPr lang="ru-RU" sz="32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6876057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38D0A846-3B9B-453C-8789-322F6E9F40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Гаджеттердин</a:t>
            </a:r>
            <a:r>
              <a:rPr lang="ru-RU" dirty="0"/>
              <a:t> </a:t>
            </a:r>
            <a:r>
              <a:rPr lang="ru-RU" dirty="0" err="1"/>
              <a:t>зыяны</a:t>
            </a:r>
            <a:r>
              <a:rPr lang="ru-RU" dirty="0"/>
              <a:t> </a:t>
            </a:r>
          </a:p>
        </p:txBody>
      </p:sp>
      <p:sp>
        <p:nvSpPr>
          <p:cNvPr id="5" name="Объект 4">
            <a:extLst>
              <a:ext uri="{FF2B5EF4-FFF2-40B4-BE49-F238E27FC236}">
                <a16:creationId xmlns:a16="http://schemas.microsoft.com/office/drawing/2014/main" xmlns="" id="{ECC092C7-092E-464E-A062-D97448C716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983161"/>
          </a:xfrm>
        </p:spPr>
        <p:txBody>
          <a:bodyPr>
            <a:normAutofit/>
          </a:bodyPr>
          <a:lstStyle/>
          <a:p>
            <a:r>
              <a:rPr lang="ru-RU" dirty="0"/>
              <a:t>Бирок </a:t>
            </a:r>
            <a:r>
              <a:rPr lang="ru-RU" dirty="0" err="1"/>
              <a:t>электрондук</a:t>
            </a:r>
            <a:r>
              <a:rPr lang="ru-RU" dirty="0"/>
              <a:t> </a:t>
            </a:r>
            <a:r>
              <a:rPr lang="ru-RU" dirty="0" err="1"/>
              <a:t>аппараттарга</a:t>
            </a:r>
            <a:r>
              <a:rPr lang="ru-RU" dirty="0"/>
              <a:t> </a:t>
            </a:r>
            <a:r>
              <a:rPr lang="ru-RU" dirty="0" err="1"/>
              <a:t>ашыкча</a:t>
            </a:r>
            <a:r>
              <a:rPr lang="ru-RU" dirty="0"/>
              <a:t> </a:t>
            </a:r>
            <a:r>
              <a:rPr lang="ru-RU" dirty="0" err="1"/>
              <a:t>кумар</a:t>
            </a:r>
            <a:r>
              <a:rPr lang="ru-RU" dirty="0"/>
              <a:t> </a:t>
            </a:r>
            <a:r>
              <a:rPr lang="ru-RU" dirty="0" err="1"/>
              <a:t>болуу</a:t>
            </a:r>
            <a:r>
              <a:rPr lang="ru-RU" dirty="0"/>
              <a:t> </a:t>
            </a:r>
            <a:r>
              <a:rPr lang="ru-RU" dirty="0" err="1"/>
              <a:t>балдардын</a:t>
            </a:r>
            <a:r>
              <a:rPr lang="ru-RU" dirty="0"/>
              <a:t> </a:t>
            </a:r>
            <a:r>
              <a:rPr lang="ru-RU" dirty="0" err="1"/>
              <a:t>ден</a:t>
            </a:r>
            <a:r>
              <a:rPr lang="ru-RU" dirty="0"/>
              <a:t> </a:t>
            </a:r>
            <a:r>
              <a:rPr lang="ru-RU" dirty="0" err="1"/>
              <a:t>соолугуна</a:t>
            </a:r>
            <a:r>
              <a:rPr lang="ru-RU" dirty="0"/>
              <a:t> </a:t>
            </a:r>
            <a:r>
              <a:rPr lang="ru-RU" dirty="0" err="1"/>
              <a:t>чындап</a:t>
            </a:r>
            <a:r>
              <a:rPr lang="ru-RU" dirty="0"/>
              <a:t> </a:t>
            </a:r>
            <a:r>
              <a:rPr lang="ru-RU" dirty="0" err="1"/>
              <a:t>зыян</a:t>
            </a:r>
            <a:r>
              <a:rPr lang="ru-RU" dirty="0"/>
              <a:t> </a:t>
            </a:r>
            <a:r>
              <a:rPr lang="ru-RU" dirty="0" err="1"/>
              <a:t>алып</a:t>
            </a:r>
            <a:r>
              <a:rPr lang="ru-RU" dirty="0"/>
              <a:t> </a:t>
            </a:r>
            <a:r>
              <a:rPr lang="ru-RU" dirty="0" err="1"/>
              <a:t>келиши</a:t>
            </a:r>
            <a:r>
              <a:rPr lang="ru-RU" dirty="0"/>
              <a:t> </a:t>
            </a:r>
            <a:r>
              <a:rPr lang="ru-RU" dirty="0" err="1"/>
              <a:t>мүмкүн</a:t>
            </a:r>
            <a:r>
              <a:rPr lang="ru-RU" dirty="0"/>
              <a:t>.</a:t>
            </a:r>
          </a:p>
          <a:p>
            <a:r>
              <a:rPr lang="ru-RU" dirty="0" err="1"/>
              <a:t>Биринчиден</a:t>
            </a:r>
            <a:r>
              <a:rPr lang="ru-RU" dirty="0"/>
              <a:t>, </a:t>
            </a:r>
            <a:r>
              <a:rPr lang="ru-RU" dirty="0" err="1"/>
              <a:t>физикалык</a:t>
            </a:r>
            <a:r>
              <a:rPr lang="ru-RU" dirty="0"/>
              <a:t> </a:t>
            </a:r>
            <a:r>
              <a:rPr lang="ru-RU" dirty="0" err="1"/>
              <a:t>ден</a:t>
            </a:r>
            <a:r>
              <a:rPr lang="ru-RU" dirty="0"/>
              <a:t> </a:t>
            </a:r>
            <a:r>
              <a:rPr lang="ru-RU" dirty="0" err="1"/>
              <a:t>соолукка</a:t>
            </a:r>
            <a:r>
              <a:rPr lang="ru-RU" dirty="0"/>
              <a:t> </a:t>
            </a:r>
            <a:r>
              <a:rPr lang="ru-RU" dirty="0" err="1"/>
              <a:t>зыян</a:t>
            </a:r>
            <a:r>
              <a:rPr lang="ru-RU" dirty="0"/>
              <a:t>.</a:t>
            </a:r>
          </a:p>
          <a:p>
            <a:r>
              <a:rPr lang="ru-RU" dirty="0" err="1"/>
              <a:t>Планшетти</a:t>
            </a:r>
            <a:r>
              <a:rPr lang="ru-RU" dirty="0"/>
              <a:t> </a:t>
            </a:r>
            <a:r>
              <a:rPr lang="ru-RU" dirty="0" err="1"/>
              <a:t>көпкө</a:t>
            </a:r>
            <a:r>
              <a:rPr lang="ru-RU" dirty="0"/>
              <a:t> </a:t>
            </a:r>
            <a:r>
              <a:rPr lang="ru-RU" dirty="0" err="1"/>
              <a:t>колдонуу</a:t>
            </a:r>
            <a:r>
              <a:rPr lang="ru-RU" dirty="0"/>
              <a:t> </a:t>
            </a:r>
            <a:r>
              <a:rPr lang="ru-RU" dirty="0" err="1"/>
              <a:t>менен</a:t>
            </a:r>
            <a:r>
              <a:rPr lang="ru-RU" dirty="0"/>
              <a:t> </a:t>
            </a:r>
            <a:r>
              <a:rPr lang="ru-RU" dirty="0" err="1"/>
              <a:t>баланын</a:t>
            </a:r>
            <a:r>
              <a:rPr lang="ru-RU" dirty="0"/>
              <a:t> </a:t>
            </a:r>
            <a:r>
              <a:rPr lang="ru-RU" dirty="0" err="1"/>
              <a:t>көрүүсү</a:t>
            </a:r>
            <a:r>
              <a:rPr lang="ru-RU" dirty="0"/>
              <a:t> </a:t>
            </a:r>
            <a:r>
              <a:rPr lang="ru-RU" dirty="0" err="1"/>
              <a:t>начарлайт</a:t>
            </a:r>
            <a:r>
              <a:rPr lang="ru-RU" dirty="0"/>
              <a:t>. </a:t>
            </a:r>
            <a:r>
              <a:rPr lang="ru-RU" dirty="0" err="1"/>
              <a:t>Экранды</a:t>
            </a:r>
            <a:r>
              <a:rPr lang="ru-RU" dirty="0"/>
              <a:t> </a:t>
            </a:r>
            <a:r>
              <a:rPr lang="ru-RU" dirty="0" err="1"/>
              <a:t>тынымсыз</a:t>
            </a:r>
            <a:r>
              <a:rPr lang="ru-RU" dirty="0"/>
              <a:t> </a:t>
            </a:r>
            <a:r>
              <a:rPr lang="ru-RU" dirty="0" err="1"/>
              <a:t>тиктөө</a:t>
            </a:r>
            <a:r>
              <a:rPr lang="ru-RU" dirty="0"/>
              <a:t> </a:t>
            </a:r>
            <a:r>
              <a:rPr lang="ru-RU" dirty="0" err="1"/>
              <a:t>көздүн</a:t>
            </a:r>
            <a:r>
              <a:rPr lang="ru-RU" dirty="0"/>
              <a:t> </a:t>
            </a:r>
            <a:r>
              <a:rPr lang="ru-RU" dirty="0" err="1"/>
              <a:t>ыраактан</a:t>
            </a:r>
            <a:r>
              <a:rPr lang="ru-RU" dirty="0"/>
              <a:t> </a:t>
            </a:r>
            <a:r>
              <a:rPr lang="ru-RU" dirty="0" err="1"/>
              <a:t>көрүүсүн</a:t>
            </a:r>
            <a:r>
              <a:rPr lang="ru-RU" dirty="0"/>
              <a:t> </a:t>
            </a:r>
            <a:r>
              <a:rPr lang="ru-RU" dirty="0" err="1"/>
              <a:t>начарлатат</a:t>
            </a:r>
            <a:r>
              <a:rPr lang="ru-RU" dirty="0"/>
              <a:t>, ал </a:t>
            </a:r>
            <a:r>
              <a:rPr lang="ru-RU" dirty="0" err="1"/>
              <a:t>эми</a:t>
            </a:r>
            <a:r>
              <a:rPr lang="ru-RU" dirty="0"/>
              <a:t> </a:t>
            </a:r>
            <a:r>
              <a:rPr lang="ru-RU" dirty="0" err="1"/>
              <a:t>көздүн</a:t>
            </a:r>
            <a:r>
              <a:rPr lang="ru-RU" dirty="0"/>
              <a:t> </a:t>
            </a:r>
            <a:r>
              <a:rPr lang="ru-RU" dirty="0" err="1"/>
              <a:t>чыңалуусу</a:t>
            </a:r>
            <a:r>
              <a:rPr lang="ru-RU" dirty="0"/>
              <a:t> - </a:t>
            </a:r>
            <a:r>
              <a:rPr lang="ru-RU" dirty="0" err="1"/>
              <a:t>алардын</a:t>
            </a:r>
            <a:r>
              <a:rPr lang="ru-RU" dirty="0"/>
              <a:t> </a:t>
            </a:r>
            <a:r>
              <a:rPr lang="ru-RU" dirty="0" err="1"/>
              <a:t>кургап</a:t>
            </a:r>
            <a:r>
              <a:rPr lang="ru-RU" dirty="0"/>
              <a:t> </a:t>
            </a:r>
            <a:r>
              <a:rPr lang="ru-RU" dirty="0" err="1"/>
              <a:t>калышына</a:t>
            </a:r>
            <a:r>
              <a:rPr lang="ru-RU" dirty="0"/>
              <a:t> </a:t>
            </a:r>
            <a:r>
              <a:rPr lang="ru-RU" dirty="0" err="1"/>
              <a:t>алып</a:t>
            </a:r>
            <a:r>
              <a:rPr lang="ru-RU" dirty="0"/>
              <a:t> </a:t>
            </a:r>
            <a:r>
              <a:rPr lang="ru-RU" dirty="0" err="1"/>
              <a:t>келет</a:t>
            </a:r>
            <a:r>
              <a:rPr lang="ru-RU" dirty="0"/>
              <a:t>. </a:t>
            </a:r>
          </a:p>
          <a:p>
            <a:r>
              <a:rPr lang="ru-RU" dirty="0"/>
              <a:t>Бала </a:t>
            </a:r>
            <a:r>
              <a:rPr lang="ru-RU" dirty="0" err="1"/>
              <a:t>башын</a:t>
            </a:r>
            <a:r>
              <a:rPr lang="ru-RU" dirty="0"/>
              <a:t> </a:t>
            </a:r>
            <a:r>
              <a:rPr lang="ru-RU" dirty="0" err="1"/>
              <a:t>ылдый</a:t>
            </a:r>
            <a:r>
              <a:rPr lang="ru-RU" dirty="0"/>
              <a:t> </a:t>
            </a:r>
            <a:r>
              <a:rPr lang="ru-RU" dirty="0" err="1"/>
              <a:t>эңкейтип</a:t>
            </a:r>
            <a:r>
              <a:rPr lang="ru-RU" dirty="0"/>
              <a:t> </a:t>
            </a:r>
            <a:r>
              <a:rPr lang="ru-RU" dirty="0" err="1"/>
              <a:t>бир</a:t>
            </a:r>
            <a:r>
              <a:rPr lang="ru-RU" dirty="0"/>
              <a:t> </a:t>
            </a:r>
            <a:r>
              <a:rPr lang="ru-RU" dirty="0" err="1"/>
              <a:t>абалдагы</a:t>
            </a:r>
            <a:r>
              <a:rPr lang="ru-RU" dirty="0"/>
              <a:t> </a:t>
            </a:r>
            <a:r>
              <a:rPr lang="ru-RU" dirty="0" err="1"/>
              <a:t>позада</a:t>
            </a:r>
            <a:r>
              <a:rPr lang="ru-RU" dirty="0"/>
              <a:t> </a:t>
            </a:r>
            <a:r>
              <a:rPr lang="ru-RU" dirty="0" err="1"/>
              <a:t>болгондуктан</a:t>
            </a:r>
            <a:r>
              <a:rPr lang="ru-RU" dirty="0"/>
              <a:t>, </a:t>
            </a:r>
            <a:r>
              <a:rPr lang="ru-RU" dirty="0" err="1"/>
              <a:t>көрүнүшү</a:t>
            </a:r>
            <a:r>
              <a:rPr lang="ru-RU" dirty="0"/>
              <a:t> </a:t>
            </a:r>
            <a:r>
              <a:rPr lang="ru-RU" dirty="0" err="1"/>
              <a:t>начарлап</a:t>
            </a:r>
            <a:r>
              <a:rPr lang="ru-RU" dirty="0"/>
              <a:t>, </a:t>
            </a:r>
            <a:r>
              <a:rPr lang="ru-RU" dirty="0" err="1"/>
              <a:t>омуртканын</a:t>
            </a:r>
            <a:r>
              <a:rPr lang="ru-RU" dirty="0"/>
              <a:t> </a:t>
            </a:r>
            <a:r>
              <a:rPr lang="ru-RU" dirty="0" err="1"/>
              <a:t>кыйшаюусу</a:t>
            </a:r>
            <a:r>
              <a:rPr lang="ru-RU" dirty="0"/>
              <a:t> </a:t>
            </a:r>
            <a:r>
              <a:rPr lang="ru-RU" dirty="0" err="1"/>
              <a:t>пайда</a:t>
            </a:r>
            <a:r>
              <a:rPr lang="ru-RU" dirty="0"/>
              <a:t> </a:t>
            </a:r>
            <a:r>
              <a:rPr lang="ru-RU" dirty="0" err="1"/>
              <a:t>болушу</a:t>
            </a:r>
            <a:r>
              <a:rPr lang="ru-RU" dirty="0"/>
              <a:t> </a:t>
            </a:r>
            <a:r>
              <a:rPr lang="ru-RU" dirty="0" err="1"/>
              <a:t>мүмкүн</a:t>
            </a:r>
            <a:r>
              <a:rPr lang="ru-RU" dirty="0"/>
              <a:t> (</a:t>
            </a:r>
            <a:r>
              <a:rPr lang="ru-RU" dirty="0" err="1"/>
              <a:t>өзгөчө</a:t>
            </a:r>
            <a:r>
              <a:rPr lang="ru-RU" dirty="0"/>
              <a:t> </a:t>
            </a:r>
            <a:r>
              <a:rPr lang="ru-RU" dirty="0" err="1"/>
              <a:t>моюн</a:t>
            </a:r>
            <a:r>
              <a:rPr lang="ru-RU" dirty="0"/>
              <a:t> </a:t>
            </a:r>
            <a:r>
              <a:rPr lang="ru-RU" dirty="0" err="1"/>
              <a:t>бөлүгү</a:t>
            </a:r>
            <a:r>
              <a:rPr lang="ru-RU" dirty="0"/>
              <a:t> </a:t>
            </a:r>
            <a:r>
              <a:rPr lang="ru-RU" dirty="0" err="1"/>
              <a:t>жабыркайт</a:t>
            </a:r>
            <a:r>
              <a:rPr lang="ru-RU" dirty="0"/>
              <a:t>). </a:t>
            </a:r>
            <a:r>
              <a:rPr lang="ru-RU" dirty="0" err="1"/>
              <a:t>Бул</a:t>
            </a:r>
            <a:r>
              <a:rPr lang="ru-RU" dirty="0"/>
              <a:t> </a:t>
            </a:r>
            <a:r>
              <a:rPr lang="ru-RU" dirty="0" err="1"/>
              <a:t>кан</a:t>
            </a:r>
            <a:r>
              <a:rPr lang="ru-RU" dirty="0"/>
              <a:t> </a:t>
            </a:r>
            <a:r>
              <a:rPr lang="ru-RU" dirty="0" err="1"/>
              <a:t>тамырларды</a:t>
            </a:r>
            <a:r>
              <a:rPr lang="ru-RU" dirty="0"/>
              <a:t> </a:t>
            </a:r>
            <a:r>
              <a:rPr lang="ru-RU" dirty="0" err="1"/>
              <a:t>кысып</a:t>
            </a:r>
            <a:r>
              <a:rPr lang="ru-RU" dirty="0"/>
              <a:t>, </a:t>
            </a:r>
            <a:r>
              <a:rPr lang="ru-RU" dirty="0" err="1"/>
              <a:t>мээге</a:t>
            </a:r>
            <a:r>
              <a:rPr lang="ru-RU" dirty="0"/>
              <a:t> </a:t>
            </a:r>
            <a:r>
              <a:rPr lang="ru-RU" dirty="0" err="1"/>
              <a:t>кычкылтектүү</a:t>
            </a:r>
            <a:r>
              <a:rPr lang="ru-RU" dirty="0"/>
              <a:t> </a:t>
            </a:r>
            <a:r>
              <a:rPr lang="ru-RU" dirty="0" err="1"/>
              <a:t>кандын</a:t>
            </a:r>
            <a:r>
              <a:rPr lang="ru-RU" dirty="0"/>
              <a:t> </a:t>
            </a:r>
            <a:r>
              <a:rPr lang="ru-RU" dirty="0" err="1"/>
              <a:t>келишин</a:t>
            </a:r>
            <a:r>
              <a:rPr lang="ru-RU" dirty="0"/>
              <a:t> </a:t>
            </a:r>
            <a:r>
              <a:rPr lang="ru-RU" dirty="0" err="1"/>
              <a:t>азайтып</a:t>
            </a:r>
            <a:r>
              <a:rPr lang="ru-RU" dirty="0"/>
              <a:t>, баш </a:t>
            </a:r>
            <a:r>
              <a:rPr lang="ru-RU" dirty="0" err="1"/>
              <a:t>ооруну</a:t>
            </a:r>
            <a:r>
              <a:rPr lang="ru-RU" dirty="0"/>
              <a:t> </a:t>
            </a:r>
            <a:r>
              <a:rPr lang="ru-RU" dirty="0" err="1"/>
              <a:t>пайда</a:t>
            </a:r>
            <a:r>
              <a:rPr lang="ru-RU" dirty="0"/>
              <a:t> </a:t>
            </a:r>
            <a:r>
              <a:rPr lang="ru-RU" dirty="0" err="1"/>
              <a:t>кылат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927793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09EFF4D9-D996-431D-A020-B23E210EC9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Гаджеттердин</a:t>
            </a:r>
            <a:r>
              <a:rPr lang="ru-RU" dirty="0"/>
              <a:t> </a:t>
            </a:r>
            <a:r>
              <a:rPr lang="ru-RU" dirty="0" err="1"/>
              <a:t>зыяны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9B570262-DCF3-499A-BD9E-89C551E88C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898253"/>
          </a:xfrm>
        </p:spPr>
        <p:txBody>
          <a:bodyPr>
            <a:normAutofit lnSpcReduction="10000"/>
          </a:bodyPr>
          <a:lstStyle/>
          <a:p>
            <a:r>
              <a:rPr lang="ru-RU" dirty="0" err="1"/>
              <a:t>Планшетти</a:t>
            </a:r>
            <a:r>
              <a:rPr lang="ru-RU" dirty="0"/>
              <a:t> </a:t>
            </a:r>
            <a:r>
              <a:rPr lang="ru-RU" dirty="0" err="1"/>
              <a:t>көпкө</a:t>
            </a:r>
            <a:r>
              <a:rPr lang="ru-RU" dirty="0"/>
              <a:t> </a:t>
            </a:r>
            <a:r>
              <a:rPr lang="ru-RU" dirty="0" err="1"/>
              <a:t>колдонуу</a:t>
            </a:r>
            <a:r>
              <a:rPr lang="ru-RU" dirty="0"/>
              <a:t> </a:t>
            </a:r>
            <a:r>
              <a:rPr lang="ru-RU" dirty="0" err="1"/>
              <a:t>менен</a:t>
            </a:r>
            <a:r>
              <a:rPr lang="ru-RU" dirty="0"/>
              <a:t> бала </a:t>
            </a:r>
            <a:r>
              <a:rPr lang="ru-RU" dirty="0" err="1"/>
              <a:t>физикалык</a:t>
            </a:r>
            <a:r>
              <a:rPr lang="ru-RU" dirty="0"/>
              <a:t> </a:t>
            </a:r>
            <a:r>
              <a:rPr lang="ru-RU" dirty="0" err="1"/>
              <a:t>активдүүлүгүн</a:t>
            </a:r>
            <a:r>
              <a:rPr lang="ru-RU" dirty="0"/>
              <a:t> </a:t>
            </a:r>
            <a:r>
              <a:rPr lang="ru-RU" dirty="0" err="1"/>
              <a:t>азайтат</a:t>
            </a:r>
            <a:r>
              <a:rPr lang="ru-RU" dirty="0"/>
              <a:t> жана </a:t>
            </a:r>
            <a:r>
              <a:rPr lang="ru-RU" dirty="0" err="1"/>
              <a:t>толуп</a:t>
            </a:r>
            <a:r>
              <a:rPr lang="ru-RU" dirty="0"/>
              <a:t> </a:t>
            </a:r>
            <a:r>
              <a:rPr lang="ru-RU" dirty="0" err="1"/>
              <a:t>кетүү</a:t>
            </a:r>
            <a:r>
              <a:rPr lang="ru-RU" dirty="0"/>
              <a:t> </a:t>
            </a:r>
            <a:r>
              <a:rPr lang="ru-RU" dirty="0" err="1"/>
              <a:t>пайда</a:t>
            </a:r>
            <a:r>
              <a:rPr lang="ru-RU" dirty="0"/>
              <a:t> болот.</a:t>
            </a:r>
          </a:p>
          <a:p>
            <a:r>
              <a:rPr lang="ru-RU" dirty="0" err="1"/>
              <a:t>Жатар</a:t>
            </a:r>
            <a:r>
              <a:rPr lang="ru-RU" dirty="0"/>
              <a:t> </a:t>
            </a:r>
            <a:r>
              <a:rPr lang="ru-RU" dirty="0" err="1"/>
              <a:t>алдында</a:t>
            </a:r>
            <a:r>
              <a:rPr lang="ru-RU" dirty="0"/>
              <a:t> планшет жана </a:t>
            </a:r>
            <a:r>
              <a:rPr lang="ru-RU" dirty="0" err="1"/>
              <a:t>смартфондо</a:t>
            </a:r>
            <a:r>
              <a:rPr lang="ru-RU" dirty="0"/>
              <a:t> </a:t>
            </a:r>
            <a:r>
              <a:rPr lang="ru-RU" dirty="0" err="1"/>
              <a:t>оюндарды</a:t>
            </a:r>
            <a:r>
              <a:rPr lang="ru-RU" dirty="0"/>
              <a:t> </a:t>
            </a:r>
            <a:r>
              <a:rPr lang="ru-RU" dirty="0" err="1"/>
              <a:t>ойноо</a:t>
            </a:r>
            <a:r>
              <a:rPr lang="ru-RU" dirty="0"/>
              <a:t> </a:t>
            </a:r>
            <a:r>
              <a:rPr lang="ru-RU" dirty="0" err="1"/>
              <a:t>өспүрүмдүн</a:t>
            </a:r>
            <a:r>
              <a:rPr lang="ru-RU" dirty="0"/>
              <a:t> нерв </a:t>
            </a:r>
            <a:r>
              <a:rPr lang="ru-RU" dirty="0" err="1"/>
              <a:t>системасын</a:t>
            </a:r>
            <a:r>
              <a:rPr lang="ru-RU" dirty="0"/>
              <a:t> </a:t>
            </a:r>
            <a:r>
              <a:rPr lang="ru-RU" dirty="0" err="1"/>
              <a:t>козгоп</a:t>
            </a:r>
            <a:r>
              <a:rPr lang="ru-RU" dirty="0"/>
              <a:t>, </a:t>
            </a:r>
            <a:r>
              <a:rPr lang="ru-RU" dirty="0" err="1"/>
              <a:t>уктап</a:t>
            </a:r>
            <a:r>
              <a:rPr lang="ru-RU" dirty="0"/>
              <a:t> </a:t>
            </a:r>
            <a:r>
              <a:rPr lang="ru-RU" dirty="0" err="1"/>
              <a:t>калууда</a:t>
            </a:r>
            <a:r>
              <a:rPr lang="ru-RU" dirty="0"/>
              <a:t> </a:t>
            </a:r>
            <a:r>
              <a:rPr lang="ru-RU" dirty="0" err="1"/>
              <a:t>кыйынчылыктарга</a:t>
            </a:r>
            <a:r>
              <a:rPr lang="ru-RU" dirty="0"/>
              <a:t>, </a:t>
            </a:r>
            <a:r>
              <a:rPr lang="ru-RU" dirty="0" err="1"/>
              <a:t>түнкү</a:t>
            </a:r>
            <a:r>
              <a:rPr lang="ru-RU" dirty="0"/>
              <a:t> </a:t>
            </a:r>
            <a:r>
              <a:rPr lang="ru-RU" dirty="0" err="1"/>
              <a:t>уйкунун</a:t>
            </a:r>
            <a:r>
              <a:rPr lang="ru-RU" dirty="0"/>
              <a:t> </a:t>
            </a:r>
            <a:r>
              <a:rPr lang="ru-RU" dirty="0" err="1"/>
              <a:t>бузулушуна</a:t>
            </a:r>
            <a:r>
              <a:rPr lang="ru-RU" dirty="0"/>
              <a:t> </a:t>
            </a:r>
            <a:r>
              <a:rPr lang="ru-RU" dirty="0" err="1"/>
              <a:t>алып</a:t>
            </a:r>
            <a:r>
              <a:rPr lang="ru-RU" dirty="0"/>
              <a:t> </a:t>
            </a:r>
            <a:r>
              <a:rPr lang="ru-RU" dirty="0" err="1"/>
              <a:t>келет</a:t>
            </a:r>
            <a:r>
              <a:rPr lang="ru-RU" dirty="0"/>
              <a:t>.</a:t>
            </a:r>
          </a:p>
          <a:p>
            <a:r>
              <a:rPr lang="ru-RU" dirty="0" err="1"/>
              <a:t>Психологдор</a:t>
            </a:r>
            <a:r>
              <a:rPr lang="ru-RU" dirty="0"/>
              <a:t> </a:t>
            </a:r>
            <a:r>
              <a:rPr lang="ru-RU" dirty="0" err="1"/>
              <a:t>баланын</a:t>
            </a:r>
            <a:r>
              <a:rPr lang="ru-RU" dirty="0"/>
              <a:t> планшет же </a:t>
            </a:r>
            <a:r>
              <a:rPr lang="ru-RU" dirty="0" err="1"/>
              <a:t>смартфондо</a:t>
            </a:r>
            <a:r>
              <a:rPr lang="ru-RU" dirty="0"/>
              <a:t> </a:t>
            </a:r>
            <a:r>
              <a:rPr lang="ru-RU" dirty="0" err="1"/>
              <a:t>көп</a:t>
            </a:r>
            <a:r>
              <a:rPr lang="ru-RU" dirty="0"/>
              <a:t> </a:t>
            </a:r>
            <a:r>
              <a:rPr lang="ru-RU" dirty="0" err="1"/>
              <a:t>убакыт</a:t>
            </a:r>
            <a:r>
              <a:rPr lang="ru-RU" dirty="0"/>
              <a:t> </a:t>
            </a:r>
            <a:r>
              <a:rPr lang="ru-RU" dirty="0" err="1"/>
              <a:t>өткөрүшү</a:t>
            </a:r>
            <a:r>
              <a:rPr lang="ru-RU" dirty="0"/>
              <a:t> </a:t>
            </a:r>
            <a:r>
              <a:rPr lang="ru-RU" dirty="0" err="1"/>
              <a:t>кээ</a:t>
            </a:r>
            <a:r>
              <a:rPr lang="ru-RU" dirty="0"/>
              <a:t> </a:t>
            </a:r>
            <a:r>
              <a:rPr lang="ru-RU" dirty="0" err="1"/>
              <a:t>бир</a:t>
            </a:r>
            <a:r>
              <a:rPr lang="ru-RU" dirty="0"/>
              <a:t> </a:t>
            </a:r>
            <a:r>
              <a:rPr lang="ru-RU" dirty="0" err="1"/>
              <a:t>психикалык</a:t>
            </a:r>
            <a:r>
              <a:rPr lang="ru-RU" dirty="0"/>
              <a:t> </a:t>
            </a:r>
            <a:r>
              <a:rPr lang="ru-RU" dirty="0" err="1"/>
              <a:t>бузулууларга</a:t>
            </a:r>
            <a:r>
              <a:rPr lang="ru-RU" dirty="0"/>
              <a:t> </a:t>
            </a:r>
            <a:r>
              <a:rPr lang="ru-RU" dirty="0" err="1"/>
              <a:t>себеп</a:t>
            </a:r>
            <a:r>
              <a:rPr lang="ru-RU" dirty="0"/>
              <a:t> </a:t>
            </a:r>
            <a:r>
              <a:rPr lang="ru-RU" dirty="0" err="1"/>
              <a:t>болорун</a:t>
            </a:r>
            <a:r>
              <a:rPr lang="ru-RU" dirty="0"/>
              <a:t> </a:t>
            </a:r>
            <a:r>
              <a:rPr lang="ru-RU" dirty="0" err="1"/>
              <a:t>эскертишет</a:t>
            </a:r>
            <a:r>
              <a:rPr lang="ru-RU" dirty="0"/>
              <a:t>. </a:t>
            </a:r>
          </a:p>
          <a:p>
            <a:r>
              <a:rPr lang="ru-RU" dirty="0" err="1"/>
              <a:t>Балдар</a:t>
            </a:r>
            <a:r>
              <a:rPr lang="ru-RU" dirty="0"/>
              <a:t> </a:t>
            </a:r>
            <a:r>
              <a:rPr lang="ru-RU" dirty="0" err="1"/>
              <a:t>депрессияга</a:t>
            </a:r>
            <a:r>
              <a:rPr lang="ru-RU" dirty="0"/>
              <a:t>, </a:t>
            </a:r>
            <a:r>
              <a:rPr lang="ru-RU" dirty="0" err="1"/>
              <a:t>неврозго</a:t>
            </a:r>
            <a:r>
              <a:rPr lang="ru-RU" dirty="0"/>
              <a:t> </a:t>
            </a:r>
            <a:r>
              <a:rPr lang="ru-RU" dirty="0" err="1"/>
              <a:t>дуушар</a:t>
            </a:r>
            <a:r>
              <a:rPr lang="ru-RU" dirty="0"/>
              <a:t> </a:t>
            </a:r>
            <a:r>
              <a:rPr lang="ru-RU" dirty="0" err="1"/>
              <a:t>болушу</a:t>
            </a:r>
            <a:r>
              <a:rPr lang="ru-RU" dirty="0"/>
              <a:t> </a:t>
            </a:r>
            <a:r>
              <a:rPr lang="ru-RU" dirty="0" err="1"/>
              <a:t>мүмкүн</a:t>
            </a:r>
            <a:r>
              <a:rPr lang="ru-RU" dirty="0"/>
              <a:t>, </a:t>
            </a:r>
            <a:r>
              <a:rPr lang="ru-RU" dirty="0" err="1"/>
              <a:t>тынчсыздануунун</a:t>
            </a:r>
            <a:r>
              <a:rPr lang="ru-RU" dirty="0"/>
              <a:t> </a:t>
            </a:r>
            <a:r>
              <a:rPr lang="ru-RU" dirty="0" err="1"/>
              <a:t>күчөшү</a:t>
            </a:r>
            <a:r>
              <a:rPr lang="ru-RU" dirty="0"/>
              <a:t>, </a:t>
            </a:r>
            <a:r>
              <a:rPr lang="ru-RU" dirty="0" err="1"/>
              <a:t>окууга</a:t>
            </a:r>
            <a:r>
              <a:rPr lang="ru-RU" dirty="0"/>
              <a:t> </a:t>
            </a:r>
            <a:r>
              <a:rPr lang="ru-RU" dirty="0" err="1"/>
              <a:t>жетишкендигинин</a:t>
            </a:r>
            <a:r>
              <a:rPr lang="ru-RU" dirty="0"/>
              <a:t> </a:t>
            </a:r>
            <a:r>
              <a:rPr lang="ru-RU" dirty="0" err="1"/>
              <a:t>начарлашы</a:t>
            </a:r>
            <a:r>
              <a:rPr lang="ru-RU" dirty="0"/>
              <a:t>, </a:t>
            </a:r>
            <a:r>
              <a:rPr lang="ru-RU" dirty="0" err="1"/>
              <a:t>ата-энелерге</a:t>
            </a:r>
            <a:r>
              <a:rPr lang="ru-RU" dirty="0"/>
              <a:t> </a:t>
            </a:r>
            <a:r>
              <a:rPr lang="ru-RU" dirty="0" err="1"/>
              <a:t>жакындыктын</a:t>
            </a:r>
            <a:r>
              <a:rPr lang="ru-RU" dirty="0"/>
              <a:t> </a:t>
            </a:r>
            <a:r>
              <a:rPr lang="ru-RU" dirty="0" err="1"/>
              <a:t>жоктугу</a:t>
            </a:r>
            <a:r>
              <a:rPr lang="ru-RU" dirty="0"/>
              <a:t> </a:t>
            </a:r>
            <a:r>
              <a:rPr lang="ru-RU" dirty="0" err="1"/>
              <a:t>пайда</a:t>
            </a:r>
            <a:r>
              <a:rPr lang="ru-RU" dirty="0"/>
              <a:t> болот.</a:t>
            </a:r>
          </a:p>
        </p:txBody>
      </p:sp>
    </p:spTree>
    <p:extLst>
      <p:ext uri="{BB962C8B-B14F-4D97-AF65-F5344CB8AC3E}">
        <p14:creationId xmlns:p14="http://schemas.microsoft.com/office/powerpoint/2010/main" val="42824981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DA4503EA-8169-4630-89DF-C2A213012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Гаджеттердин</a:t>
            </a:r>
            <a:r>
              <a:rPr lang="ru-RU" dirty="0"/>
              <a:t> </a:t>
            </a:r>
            <a:r>
              <a:rPr lang="ru-RU" dirty="0" err="1"/>
              <a:t>зыяны</a:t>
            </a:r>
            <a:endParaRPr lang="ru-RU" dirty="0"/>
          </a:p>
        </p:txBody>
      </p:sp>
      <p:sp>
        <p:nvSpPr>
          <p:cNvPr id="5" name="Объект 4">
            <a:extLst>
              <a:ext uri="{FF2B5EF4-FFF2-40B4-BE49-F238E27FC236}">
                <a16:creationId xmlns:a16="http://schemas.microsoft.com/office/drawing/2014/main" xmlns="" id="{D73D8A1C-BB34-4209-A0FD-D3D1BEBCAD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3200" dirty="0" err="1"/>
              <a:t>Балдардын</a:t>
            </a:r>
            <a:r>
              <a:rPr lang="ru-RU" sz="3200" dirty="0"/>
              <a:t> </a:t>
            </a:r>
            <a:r>
              <a:rPr lang="ru-RU" sz="3200" dirty="0" err="1"/>
              <a:t>психологдору</a:t>
            </a:r>
            <a:r>
              <a:rPr lang="ru-RU" sz="3200" dirty="0"/>
              <a:t> </a:t>
            </a:r>
            <a:r>
              <a:rPr lang="ru-RU" sz="3200" dirty="0" err="1"/>
              <a:t>гаджеттерди</a:t>
            </a:r>
            <a:r>
              <a:rPr lang="ru-RU" sz="3200" dirty="0"/>
              <a:t> </a:t>
            </a:r>
            <a:r>
              <a:rPr lang="ru-RU" sz="3200" dirty="0" err="1"/>
              <a:t>ашыкча</a:t>
            </a:r>
            <a:r>
              <a:rPr lang="ru-RU" sz="3200" dirty="0"/>
              <a:t> </a:t>
            </a:r>
            <a:r>
              <a:rPr lang="ru-RU" sz="3200" dirty="0" err="1"/>
              <a:t>колдонуу</a:t>
            </a:r>
            <a:r>
              <a:rPr lang="ru-RU" sz="3200" dirty="0"/>
              <a:t> бала башка </a:t>
            </a:r>
            <a:r>
              <a:rPr lang="ru-RU" sz="3200" dirty="0" err="1"/>
              <a:t>көңүл</a:t>
            </a:r>
            <a:r>
              <a:rPr lang="ru-RU" sz="3200" dirty="0"/>
              <a:t> </a:t>
            </a:r>
            <a:r>
              <a:rPr lang="ru-RU" sz="3200" dirty="0" err="1"/>
              <a:t>ачуулардан</a:t>
            </a:r>
            <a:r>
              <a:rPr lang="ru-RU" sz="3200" dirty="0"/>
              <a:t> баш </a:t>
            </a:r>
            <a:r>
              <a:rPr lang="ru-RU" sz="3200" dirty="0" err="1"/>
              <a:t>тартып</a:t>
            </a:r>
            <a:r>
              <a:rPr lang="ru-RU" sz="3200" dirty="0"/>
              <a:t>, бош </a:t>
            </a:r>
            <a:r>
              <a:rPr lang="ru-RU" sz="3200" dirty="0" err="1"/>
              <a:t>убактысынын</a:t>
            </a:r>
            <a:r>
              <a:rPr lang="ru-RU" sz="3200" dirty="0"/>
              <a:t> </a:t>
            </a:r>
            <a:r>
              <a:rPr lang="ru-RU" sz="3200" dirty="0" err="1"/>
              <a:t>баарын</a:t>
            </a:r>
            <a:r>
              <a:rPr lang="ru-RU" sz="3200" dirty="0"/>
              <a:t> </a:t>
            </a:r>
            <a:r>
              <a:rPr lang="ru-RU" sz="3200" dirty="0" err="1"/>
              <a:t>компьютердик</a:t>
            </a:r>
            <a:r>
              <a:rPr lang="ru-RU" sz="3200" dirty="0"/>
              <a:t> </a:t>
            </a:r>
            <a:r>
              <a:rPr lang="ru-RU" sz="3200" dirty="0" err="1"/>
              <a:t>оюндар</a:t>
            </a:r>
            <a:r>
              <a:rPr lang="ru-RU" sz="3200" dirty="0"/>
              <a:t> </a:t>
            </a:r>
            <a:r>
              <a:rPr lang="ru-RU" sz="3200" dirty="0" err="1"/>
              <a:t>менен</a:t>
            </a:r>
            <a:r>
              <a:rPr lang="ru-RU" sz="3200" dirty="0"/>
              <a:t> онлайн </a:t>
            </a:r>
            <a:r>
              <a:rPr lang="ru-RU" sz="3200" dirty="0" err="1"/>
              <a:t>режиминде</a:t>
            </a:r>
            <a:r>
              <a:rPr lang="ru-RU" sz="3200" dirty="0"/>
              <a:t> </a:t>
            </a:r>
            <a:r>
              <a:rPr lang="ru-RU" sz="3200" dirty="0" err="1"/>
              <a:t>мультфильмдерди</a:t>
            </a:r>
            <a:r>
              <a:rPr lang="ru-RU" sz="3200" dirty="0"/>
              <a:t> жана </a:t>
            </a:r>
            <a:r>
              <a:rPr lang="ru-RU" sz="3200" dirty="0" err="1"/>
              <a:t>фильмдерди</a:t>
            </a:r>
            <a:r>
              <a:rPr lang="ru-RU" sz="3200" dirty="0"/>
              <a:t> </a:t>
            </a:r>
            <a:r>
              <a:rPr lang="ru-RU" sz="3200" dirty="0" err="1"/>
              <a:t>көрүүгө</a:t>
            </a:r>
            <a:r>
              <a:rPr lang="ru-RU" sz="3200" dirty="0"/>
              <a:t> </a:t>
            </a:r>
            <a:r>
              <a:rPr lang="ru-RU" sz="3200" dirty="0" err="1"/>
              <a:t>арнаганга</a:t>
            </a:r>
            <a:r>
              <a:rPr lang="ru-RU" sz="3200" dirty="0"/>
              <a:t> </a:t>
            </a:r>
            <a:r>
              <a:rPr lang="ru-RU" sz="3200" dirty="0" err="1"/>
              <a:t>аракет</a:t>
            </a:r>
            <a:r>
              <a:rPr lang="ru-RU" sz="3200" dirty="0"/>
              <a:t> </a:t>
            </a:r>
            <a:r>
              <a:rPr lang="ru-RU" sz="3200" dirty="0" err="1"/>
              <a:t>кылганда</a:t>
            </a:r>
            <a:r>
              <a:rPr lang="ru-RU" sz="3200" dirty="0"/>
              <a:t>, </a:t>
            </a:r>
            <a:r>
              <a:rPr lang="ru-RU" sz="3200" dirty="0" err="1"/>
              <a:t>көз</a:t>
            </a:r>
            <a:r>
              <a:rPr lang="ru-RU" sz="3200" dirty="0"/>
              <a:t> </a:t>
            </a:r>
            <a:r>
              <a:rPr lang="ru-RU" sz="3200" dirty="0" err="1"/>
              <a:t>карандылыктын</a:t>
            </a:r>
            <a:r>
              <a:rPr lang="ru-RU" sz="3200" dirty="0"/>
              <a:t> </a:t>
            </a:r>
            <a:r>
              <a:rPr lang="ru-RU" sz="3200" dirty="0" err="1"/>
              <a:t>пайда</a:t>
            </a:r>
            <a:r>
              <a:rPr lang="ru-RU" sz="3200" dirty="0"/>
              <a:t> </a:t>
            </a:r>
            <a:r>
              <a:rPr lang="ru-RU" sz="3200" dirty="0" err="1"/>
              <a:t>болушуна</a:t>
            </a:r>
            <a:r>
              <a:rPr lang="ru-RU" sz="3200" dirty="0"/>
              <a:t> </a:t>
            </a:r>
            <a:r>
              <a:rPr lang="ru-RU" sz="3200" dirty="0" err="1"/>
              <a:t>алып</a:t>
            </a:r>
            <a:r>
              <a:rPr lang="ru-RU" sz="3200" dirty="0"/>
              <a:t> </a:t>
            </a:r>
            <a:r>
              <a:rPr lang="ru-RU" sz="3200" dirty="0" err="1"/>
              <a:t>келет</a:t>
            </a:r>
            <a:r>
              <a:rPr lang="ru-RU" sz="3200" dirty="0"/>
              <a:t> </a:t>
            </a:r>
            <a:r>
              <a:rPr lang="ru-RU" sz="3200" dirty="0" err="1"/>
              <a:t>деп</a:t>
            </a:r>
            <a:r>
              <a:rPr lang="ru-RU" sz="3200" dirty="0"/>
              <a:t> </a:t>
            </a:r>
            <a:r>
              <a:rPr lang="ru-RU" sz="3200" dirty="0" err="1"/>
              <a:t>эсептешет</a:t>
            </a:r>
            <a:r>
              <a:rPr lang="ru-RU" sz="3200" dirty="0"/>
              <a:t>. Планшет бат эле </a:t>
            </a:r>
            <a:r>
              <a:rPr lang="ru-RU" sz="3200" dirty="0" err="1"/>
              <a:t>баланын</a:t>
            </a:r>
            <a:r>
              <a:rPr lang="ru-RU" sz="3200" dirty="0"/>
              <a:t> </a:t>
            </a:r>
            <a:r>
              <a:rPr lang="ru-RU" sz="3200" dirty="0" err="1"/>
              <a:t>сүйүктүү</a:t>
            </a:r>
            <a:r>
              <a:rPr lang="ru-RU" sz="3200" dirty="0"/>
              <a:t> </a:t>
            </a:r>
            <a:r>
              <a:rPr lang="ru-RU" sz="3200" dirty="0" err="1"/>
              <a:t>оюнчугуна</a:t>
            </a:r>
            <a:r>
              <a:rPr lang="ru-RU" sz="3200" dirty="0"/>
              <a:t> </a:t>
            </a:r>
            <a:r>
              <a:rPr lang="ru-RU" sz="3200" dirty="0" err="1"/>
              <a:t>айланып</a:t>
            </a:r>
            <a:r>
              <a:rPr lang="ru-RU" sz="3200" dirty="0"/>
              <a:t>, </a:t>
            </a:r>
            <a:r>
              <a:rPr lang="ru-RU" sz="3200" dirty="0" err="1"/>
              <a:t>аны</a:t>
            </a:r>
            <a:r>
              <a:rPr lang="ru-RU" sz="3200" dirty="0"/>
              <a:t> </a:t>
            </a:r>
            <a:r>
              <a:rPr lang="ru-RU" sz="3200" dirty="0" err="1"/>
              <a:t>менен</a:t>
            </a:r>
            <a:r>
              <a:rPr lang="ru-RU" sz="3200" dirty="0"/>
              <a:t> </a:t>
            </a:r>
            <a:r>
              <a:rPr lang="ru-RU" sz="3200" dirty="0" err="1"/>
              <a:t>ажырашкысы</a:t>
            </a:r>
            <a:r>
              <a:rPr lang="ru-RU" sz="3200" dirty="0"/>
              <a:t> </a:t>
            </a:r>
            <a:r>
              <a:rPr lang="ru-RU" sz="3200" dirty="0" err="1"/>
              <a:t>келбейт</a:t>
            </a:r>
            <a:r>
              <a:rPr lang="ru-RU" sz="3200" dirty="0"/>
              <a:t>. Аны </a:t>
            </a:r>
            <a:r>
              <a:rPr lang="ru-RU" sz="3200" dirty="0" err="1"/>
              <a:t>тартып</a:t>
            </a:r>
            <a:r>
              <a:rPr lang="ru-RU" sz="3200" dirty="0"/>
              <a:t> </a:t>
            </a:r>
            <a:r>
              <a:rPr lang="ru-RU" sz="3200" dirty="0" err="1"/>
              <a:t>алгандан</a:t>
            </a:r>
            <a:r>
              <a:rPr lang="ru-RU" sz="3200" dirty="0"/>
              <a:t> </a:t>
            </a:r>
            <a:r>
              <a:rPr lang="ru-RU" sz="3200" dirty="0" err="1"/>
              <a:t>кийин</a:t>
            </a:r>
            <a:r>
              <a:rPr lang="ru-RU" sz="3200" dirty="0"/>
              <a:t>, </a:t>
            </a:r>
            <a:r>
              <a:rPr lang="ru-RU" sz="3200" dirty="0" err="1"/>
              <a:t>чыр-чатак</a:t>
            </a:r>
            <a:r>
              <a:rPr lang="ru-RU" sz="3200" dirty="0"/>
              <a:t> жана </a:t>
            </a:r>
            <a:r>
              <a:rPr lang="ru-RU" sz="3200" dirty="0" err="1"/>
              <a:t>ачуулануу</a:t>
            </a:r>
            <a:r>
              <a:rPr lang="ru-RU" sz="3200" dirty="0"/>
              <a:t> </a:t>
            </a:r>
            <a:r>
              <a:rPr lang="ru-RU" sz="3200" dirty="0" err="1"/>
              <a:t>сөзсүз</a:t>
            </a:r>
            <a:r>
              <a:rPr lang="ru-RU" sz="3200" dirty="0"/>
              <a:t> болот. </a:t>
            </a:r>
          </a:p>
        </p:txBody>
      </p:sp>
    </p:spTree>
    <p:extLst>
      <p:ext uri="{BB962C8B-B14F-4D97-AF65-F5344CB8AC3E}">
        <p14:creationId xmlns:p14="http://schemas.microsoft.com/office/powerpoint/2010/main" val="32077132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EF69F91C-DBCA-4258-AAF0-30AB206AF1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Жыйынтык </a:t>
            </a:r>
            <a:r>
              <a:rPr lang="ru-RU" dirty="0" err="1"/>
              <a:t>чыгарыңыз</a:t>
            </a:r>
            <a:r>
              <a:rPr lang="ru-RU" dirty="0"/>
              <a:t>:  </a:t>
            </a:r>
          </a:p>
        </p:txBody>
      </p:sp>
      <p:sp>
        <p:nvSpPr>
          <p:cNvPr id="5" name="Объект 4">
            <a:extLst>
              <a:ext uri="{FF2B5EF4-FFF2-40B4-BE49-F238E27FC236}">
                <a16:creationId xmlns:a16="http://schemas.microsoft.com/office/drawing/2014/main" xmlns="" id="{E0BD8EFE-9BD3-4FD3-A42D-0D83BFA09A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983161"/>
          </a:xfrm>
        </p:spPr>
        <p:txBody>
          <a:bodyPr>
            <a:noAutofit/>
          </a:bodyPr>
          <a:lstStyle/>
          <a:p>
            <a:r>
              <a:rPr lang="ru-RU" sz="3200" dirty="0"/>
              <a:t>«</a:t>
            </a:r>
            <a:r>
              <a:rPr lang="ru-RU" sz="3200" dirty="0" err="1"/>
              <a:t>Биз</a:t>
            </a:r>
            <a:r>
              <a:rPr lang="ru-RU" sz="3200" dirty="0"/>
              <a:t> </a:t>
            </a:r>
            <a:r>
              <a:rPr lang="ru-RU" sz="3200" dirty="0" err="1"/>
              <a:t>укмуштуудай</a:t>
            </a:r>
            <a:r>
              <a:rPr lang="ru-RU" sz="3200" dirty="0"/>
              <a:t> </a:t>
            </a:r>
            <a:r>
              <a:rPr lang="ru-RU" sz="3200" dirty="0" err="1"/>
              <a:t>дүйнөдө</a:t>
            </a:r>
            <a:r>
              <a:rPr lang="ru-RU" sz="3200" dirty="0"/>
              <a:t> </a:t>
            </a:r>
            <a:r>
              <a:rPr lang="ru-RU" sz="3200" dirty="0" err="1"/>
              <a:t>жашап</a:t>
            </a:r>
            <a:r>
              <a:rPr lang="ru-RU" sz="3200" dirty="0"/>
              <a:t>, </a:t>
            </a:r>
            <a:r>
              <a:rPr lang="ru-RU" sz="3200" dirty="0" err="1"/>
              <a:t>технологиянын</a:t>
            </a:r>
            <a:r>
              <a:rPr lang="ru-RU" sz="3200" dirty="0"/>
              <a:t> тез </a:t>
            </a:r>
            <a:r>
              <a:rPr lang="ru-RU" sz="3200" dirty="0" err="1"/>
              <a:t>өнүгүп</a:t>
            </a:r>
            <a:r>
              <a:rPr lang="ru-RU" sz="3200" dirty="0"/>
              <a:t> </a:t>
            </a:r>
            <a:r>
              <a:rPr lang="ru-RU" sz="3200" dirty="0" err="1"/>
              <a:t>жатканын</a:t>
            </a:r>
            <a:r>
              <a:rPr lang="ru-RU" sz="3200" dirty="0"/>
              <a:t> </a:t>
            </a:r>
            <a:r>
              <a:rPr lang="ru-RU" sz="3200" dirty="0" err="1"/>
              <a:t>көрүп</a:t>
            </a:r>
            <a:r>
              <a:rPr lang="ru-RU" sz="3200" dirty="0"/>
              <a:t> </a:t>
            </a:r>
            <a:r>
              <a:rPr lang="ru-RU" sz="3200" dirty="0" err="1"/>
              <a:t>жатабыз</a:t>
            </a:r>
            <a:r>
              <a:rPr lang="ru-RU" sz="3200" dirty="0"/>
              <a:t>: </a:t>
            </a:r>
            <a:r>
              <a:rPr lang="ru-RU" sz="3200" dirty="0" err="1"/>
              <a:t>жаңы</a:t>
            </a:r>
            <a:r>
              <a:rPr lang="ru-RU" sz="3200" dirty="0"/>
              <a:t> </a:t>
            </a:r>
            <a:r>
              <a:rPr lang="ru-RU" sz="3200" dirty="0" err="1"/>
              <a:t>телефондор</a:t>
            </a:r>
            <a:r>
              <a:rPr lang="ru-RU" sz="3200" dirty="0"/>
              <a:t>, </a:t>
            </a:r>
            <a:r>
              <a:rPr lang="ru-RU" sz="3200" dirty="0" err="1"/>
              <a:t>смартфондор</a:t>
            </a:r>
            <a:r>
              <a:rPr lang="ru-RU" sz="3200" dirty="0"/>
              <a:t>, </a:t>
            </a:r>
            <a:r>
              <a:rPr lang="ru-RU" sz="3200" dirty="0" err="1"/>
              <a:t>компьютерлер</a:t>
            </a:r>
            <a:r>
              <a:rPr lang="ru-RU" sz="3200" dirty="0"/>
              <a:t>, </a:t>
            </a:r>
            <a:r>
              <a:rPr lang="ru-RU" sz="3200" dirty="0" err="1"/>
              <a:t>телевизорлор</a:t>
            </a:r>
            <a:r>
              <a:rPr lang="ru-RU" sz="3200" dirty="0"/>
              <a:t> </a:t>
            </a:r>
            <a:r>
              <a:rPr lang="ru-RU" sz="3200" dirty="0" err="1"/>
              <a:t>күн</a:t>
            </a:r>
            <a:r>
              <a:rPr lang="ru-RU" sz="3200" dirty="0"/>
              <a:t> </a:t>
            </a:r>
            <a:r>
              <a:rPr lang="ru-RU" sz="3200" dirty="0" err="1"/>
              <a:t>сайын</a:t>
            </a:r>
            <a:r>
              <a:rPr lang="ru-RU" sz="3200" dirty="0"/>
              <a:t> </a:t>
            </a:r>
            <a:r>
              <a:rPr lang="ru-RU" sz="3200" dirty="0" err="1"/>
              <a:t>базарга</a:t>
            </a:r>
            <a:r>
              <a:rPr lang="ru-RU" sz="3200" dirty="0"/>
              <a:t> </a:t>
            </a:r>
            <a:r>
              <a:rPr lang="ru-RU" sz="3200" dirty="0" err="1"/>
              <a:t>чыгат</a:t>
            </a:r>
            <a:r>
              <a:rPr lang="ru-RU" sz="3200" dirty="0"/>
              <a:t>. </a:t>
            </a:r>
          </a:p>
          <a:p>
            <a:r>
              <a:rPr lang="ru-RU" sz="3200" dirty="0" err="1"/>
              <a:t>Бул</a:t>
            </a:r>
            <a:r>
              <a:rPr lang="ru-RU" sz="3200" dirty="0"/>
              <a:t> </a:t>
            </a:r>
            <a:r>
              <a:rPr lang="ru-RU" sz="3200" dirty="0" err="1"/>
              <a:t>буюмдардын</a:t>
            </a:r>
            <a:r>
              <a:rPr lang="ru-RU" sz="3200" dirty="0"/>
              <a:t> </a:t>
            </a:r>
            <a:r>
              <a:rPr lang="ru-RU" sz="3200" dirty="0" err="1"/>
              <a:t>баары</a:t>
            </a:r>
            <a:r>
              <a:rPr lang="ru-RU" sz="3200" dirty="0"/>
              <a:t> </a:t>
            </a:r>
            <a:r>
              <a:rPr lang="ru-RU" sz="3200" dirty="0" err="1"/>
              <a:t>биздин</a:t>
            </a:r>
            <a:r>
              <a:rPr lang="ru-RU" sz="3200" dirty="0"/>
              <a:t> </a:t>
            </a:r>
            <a:r>
              <a:rPr lang="ru-RU" sz="3200" dirty="0" err="1"/>
              <a:t>жашообузду</a:t>
            </a:r>
            <a:r>
              <a:rPr lang="ru-RU" sz="3200" dirty="0"/>
              <a:t> </a:t>
            </a:r>
            <a:r>
              <a:rPr lang="ru-RU" sz="3200" dirty="0" err="1"/>
              <a:t>бир</a:t>
            </a:r>
            <a:r>
              <a:rPr lang="ru-RU" sz="3200" dirty="0"/>
              <a:t> топ </a:t>
            </a:r>
            <a:r>
              <a:rPr lang="ru-RU" sz="3200" dirty="0" err="1"/>
              <a:t>жеңилдетет</a:t>
            </a:r>
            <a:r>
              <a:rPr lang="ru-RU" sz="3200" dirty="0"/>
              <a:t>, </a:t>
            </a:r>
            <a:r>
              <a:rPr lang="ru-RU" sz="3200" dirty="0" err="1"/>
              <a:t>аны</a:t>
            </a:r>
            <a:r>
              <a:rPr lang="ru-RU" sz="3200" dirty="0"/>
              <a:t> </a:t>
            </a:r>
            <a:r>
              <a:rPr lang="ru-RU" sz="3200" dirty="0" err="1"/>
              <a:t>ыңгайлуу</a:t>
            </a:r>
            <a:r>
              <a:rPr lang="ru-RU" sz="3200" dirty="0"/>
              <a:t>, </a:t>
            </a:r>
            <a:r>
              <a:rPr lang="ru-RU" sz="3200" dirty="0" err="1"/>
              <a:t>динамикалуу</a:t>
            </a:r>
            <a:r>
              <a:rPr lang="ru-RU" sz="3200" dirty="0"/>
              <a:t> </a:t>
            </a:r>
            <a:r>
              <a:rPr lang="ru-RU" sz="3200" dirty="0" err="1"/>
              <a:t>кылат</a:t>
            </a:r>
            <a:r>
              <a:rPr lang="ru-RU" sz="3200" dirty="0"/>
              <a:t>, бирок </a:t>
            </a:r>
            <a:r>
              <a:rPr lang="ru-RU" sz="3200" dirty="0" err="1"/>
              <a:t>биз</a:t>
            </a:r>
            <a:r>
              <a:rPr lang="ru-RU" sz="3200" dirty="0"/>
              <a:t> </a:t>
            </a:r>
            <a:r>
              <a:rPr lang="ru-RU" sz="3200" dirty="0" err="1"/>
              <a:t>бул</a:t>
            </a:r>
            <a:r>
              <a:rPr lang="ru-RU" sz="3200" dirty="0"/>
              <a:t> </a:t>
            </a:r>
            <a:r>
              <a:rPr lang="ru-RU" sz="3200" dirty="0" err="1"/>
              <a:t>техниканы</a:t>
            </a:r>
            <a:r>
              <a:rPr lang="ru-RU" sz="3200" dirty="0"/>
              <a:t> </a:t>
            </a:r>
            <a:r>
              <a:rPr lang="ru-RU" sz="3200" dirty="0" err="1"/>
              <a:t>колдонууда</a:t>
            </a:r>
            <a:r>
              <a:rPr lang="ru-RU" sz="3200" dirty="0"/>
              <a:t> </a:t>
            </a:r>
            <a:r>
              <a:rPr lang="ru-RU" sz="3200" dirty="0" err="1"/>
              <a:t>чен-өлчөмдү</a:t>
            </a:r>
            <a:r>
              <a:rPr lang="ru-RU" sz="3200" dirty="0"/>
              <a:t> </a:t>
            </a:r>
            <a:r>
              <a:rPr lang="ru-RU" sz="3200" dirty="0" err="1"/>
              <a:t>бекем</a:t>
            </a:r>
            <a:r>
              <a:rPr lang="ru-RU" sz="3200" dirty="0"/>
              <a:t> </a:t>
            </a:r>
            <a:r>
              <a:rPr lang="ru-RU" sz="3200" dirty="0" err="1"/>
              <a:t>билип</a:t>
            </a:r>
            <a:r>
              <a:rPr lang="ru-RU" sz="3200" dirty="0"/>
              <a:t>, </a:t>
            </a:r>
            <a:r>
              <a:rPr lang="ru-RU" sz="3200" dirty="0" err="1"/>
              <a:t>ден</a:t>
            </a:r>
            <a:r>
              <a:rPr lang="ru-RU" sz="3200" dirty="0"/>
              <a:t> </a:t>
            </a:r>
            <a:r>
              <a:rPr lang="ru-RU" sz="3200" dirty="0" err="1"/>
              <a:t>соолугубузга</a:t>
            </a:r>
            <a:r>
              <a:rPr lang="ru-RU" sz="3200" dirty="0"/>
              <a:t> </a:t>
            </a:r>
            <a:r>
              <a:rPr lang="ru-RU" sz="3200" dirty="0" err="1"/>
              <a:t>зыян</a:t>
            </a:r>
            <a:r>
              <a:rPr lang="ru-RU" sz="3200" dirty="0"/>
              <a:t> </a:t>
            </a:r>
            <a:r>
              <a:rPr lang="ru-RU" sz="3200" dirty="0" err="1"/>
              <a:t>келтирбөө</a:t>
            </a:r>
            <a:r>
              <a:rPr lang="ru-RU" sz="3200" dirty="0"/>
              <a:t> </a:t>
            </a:r>
            <a:r>
              <a:rPr lang="ru-RU" sz="3200" dirty="0" err="1"/>
              <a:t>үчүн</a:t>
            </a:r>
            <a:r>
              <a:rPr lang="ru-RU" sz="3200" dirty="0"/>
              <a:t> </a:t>
            </a:r>
            <a:r>
              <a:rPr lang="ru-RU" sz="3200" dirty="0" err="1"/>
              <a:t>аны</a:t>
            </a:r>
            <a:r>
              <a:rPr lang="ru-RU" sz="3200" dirty="0"/>
              <a:t> </a:t>
            </a:r>
            <a:r>
              <a:rPr lang="ru-RU" sz="3200" dirty="0" err="1"/>
              <a:t>туура</a:t>
            </a:r>
            <a:r>
              <a:rPr lang="ru-RU" sz="3200" dirty="0"/>
              <a:t> </a:t>
            </a:r>
            <a:r>
              <a:rPr lang="ru-RU" sz="3200" dirty="0" err="1"/>
              <a:t>колдонушубуз</a:t>
            </a:r>
            <a:r>
              <a:rPr lang="ru-RU" sz="3200" dirty="0"/>
              <a:t> жана </a:t>
            </a:r>
            <a:r>
              <a:rPr lang="ru-RU" sz="3200" dirty="0" err="1"/>
              <a:t>дене</a:t>
            </a:r>
            <a:r>
              <a:rPr lang="ru-RU" sz="3200" dirty="0"/>
              <a:t> </a:t>
            </a:r>
            <a:r>
              <a:rPr lang="ru-RU" sz="3200" dirty="0" err="1"/>
              <a:t>тарбия</a:t>
            </a:r>
            <a:r>
              <a:rPr lang="ru-RU" sz="3200" dirty="0"/>
              <a:t> </a:t>
            </a:r>
            <a:r>
              <a:rPr lang="ru-RU" sz="3200" dirty="0" err="1"/>
              <a:t>көнүгүүсүнө</a:t>
            </a:r>
            <a:r>
              <a:rPr lang="ru-RU" sz="3200" dirty="0"/>
              <a:t>, </a:t>
            </a:r>
            <a:r>
              <a:rPr lang="ru-RU" sz="3200" dirty="0" err="1"/>
              <a:t>ден</a:t>
            </a:r>
            <a:r>
              <a:rPr lang="ru-RU" sz="3200" dirty="0"/>
              <a:t> </a:t>
            </a:r>
            <a:r>
              <a:rPr lang="ru-RU" sz="3200" dirty="0" err="1"/>
              <a:t>соолугубузду</a:t>
            </a:r>
            <a:r>
              <a:rPr lang="ru-RU" sz="3200" dirty="0"/>
              <a:t> </a:t>
            </a:r>
            <a:r>
              <a:rPr lang="ru-RU" sz="3200" dirty="0" err="1"/>
              <a:t>сактоого</a:t>
            </a:r>
            <a:r>
              <a:rPr lang="ru-RU" sz="3200" dirty="0"/>
              <a:t> </a:t>
            </a:r>
            <a:r>
              <a:rPr lang="ru-RU" sz="3200" dirty="0" err="1"/>
              <a:t>дайыма</a:t>
            </a:r>
            <a:r>
              <a:rPr lang="ru-RU" sz="3200" dirty="0"/>
              <a:t> </a:t>
            </a:r>
            <a:r>
              <a:rPr lang="ru-RU" sz="3200" dirty="0" err="1"/>
              <a:t>убакыт</a:t>
            </a:r>
            <a:r>
              <a:rPr lang="ru-RU" sz="3200" dirty="0"/>
              <a:t> </a:t>
            </a:r>
            <a:r>
              <a:rPr lang="ru-RU" sz="3200" dirty="0" err="1"/>
              <a:t>табышыбыз</a:t>
            </a:r>
            <a:r>
              <a:rPr lang="ru-RU" sz="3200" dirty="0"/>
              <a:t> </a:t>
            </a:r>
            <a:r>
              <a:rPr lang="ru-RU" sz="3200" dirty="0" err="1"/>
              <a:t>керек</a:t>
            </a:r>
            <a:r>
              <a:rPr lang="ru-RU" sz="3200" dirty="0"/>
              <a:t>». </a:t>
            </a:r>
          </a:p>
        </p:txBody>
      </p:sp>
    </p:spTree>
    <p:extLst>
      <p:ext uri="{BB962C8B-B14F-4D97-AF65-F5344CB8AC3E}">
        <p14:creationId xmlns:p14="http://schemas.microsoft.com/office/powerpoint/2010/main" val="20023782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00D75FAB-AC8C-4793-9E08-B3B8053F5A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559863"/>
          </a:xfrm>
        </p:spPr>
        <p:txBody>
          <a:bodyPr>
            <a:normAutofit fontScale="90000"/>
          </a:bodyPr>
          <a:lstStyle/>
          <a:p>
            <a:r>
              <a:rPr lang="ru-RU" dirty="0" err="1"/>
              <a:t>Үй</a:t>
            </a:r>
            <a:r>
              <a:rPr lang="ru-RU" dirty="0"/>
              <a:t> </a:t>
            </a:r>
            <a:r>
              <a:rPr lang="ru-RU" dirty="0" err="1"/>
              <a:t>тапшырмасы</a:t>
            </a:r>
            <a:endParaRPr lang="ru-RU" dirty="0"/>
          </a:p>
        </p:txBody>
      </p:sp>
      <p:sp>
        <p:nvSpPr>
          <p:cNvPr id="5" name="Объект 4">
            <a:extLst>
              <a:ext uri="{FF2B5EF4-FFF2-40B4-BE49-F238E27FC236}">
                <a16:creationId xmlns:a16="http://schemas.microsoft.com/office/drawing/2014/main" xmlns="" id="{1A82B668-BA75-4412-AD5E-EC7A9C80D6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305017"/>
            <a:ext cx="10972800" cy="4821147"/>
          </a:xfrm>
        </p:spPr>
        <p:txBody>
          <a:bodyPr>
            <a:normAutofit/>
          </a:bodyPr>
          <a:lstStyle/>
          <a:p>
            <a:r>
              <a:rPr lang="ru-RU" dirty="0"/>
              <a:t>1.	“</a:t>
            </a:r>
            <a:r>
              <a:rPr lang="ru-RU" dirty="0" err="1"/>
              <a:t>Гаджетти</a:t>
            </a:r>
            <a:r>
              <a:rPr lang="ru-RU" dirty="0"/>
              <a:t> </a:t>
            </a:r>
            <a:r>
              <a:rPr lang="ru-RU" dirty="0" err="1"/>
              <a:t>колдонуудагы</a:t>
            </a:r>
            <a:r>
              <a:rPr lang="ru-RU" dirty="0"/>
              <a:t> </a:t>
            </a:r>
            <a:r>
              <a:rPr lang="ru-RU" dirty="0" err="1"/>
              <a:t>коопсуздук</a:t>
            </a:r>
            <a:r>
              <a:rPr lang="ru-RU" dirty="0"/>
              <a:t> </a:t>
            </a:r>
            <a:r>
              <a:rPr lang="ru-RU" dirty="0" err="1"/>
              <a:t>эрежелерин</a:t>
            </a:r>
            <a:r>
              <a:rPr lang="ru-RU" dirty="0"/>
              <a:t>” </a:t>
            </a:r>
            <a:r>
              <a:rPr lang="ru-RU" dirty="0" err="1"/>
              <a:t>жазгыла</a:t>
            </a:r>
            <a:r>
              <a:rPr lang="ru-RU" dirty="0"/>
              <a:t> жана </a:t>
            </a:r>
            <a:r>
              <a:rPr lang="ru-RU" dirty="0" err="1"/>
              <a:t>аны</a:t>
            </a:r>
            <a:r>
              <a:rPr lang="ru-RU" dirty="0"/>
              <a:t> </a:t>
            </a:r>
            <a:r>
              <a:rPr lang="ru-RU" dirty="0" err="1"/>
              <a:t>ата-энеңер</a:t>
            </a:r>
            <a:r>
              <a:rPr lang="ru-RU" dirty="0"/>
              <a:t> </a:t>
            </a:r>
            <a:r>
              <a:rPr lang="ru-RU" dirty="0" err="1"/>
              <a:t>менен</a:t>
            </a:r>
            <a:r>
              <a:rPr lang="ru-RU" dirty="0"/>
              <a:t> </a:t>
            </a:r>
            <a:r>
              <a:rPr lang="ru-RU" dirty="0" err="1"/>
              <a:t>талкуулагыла</a:t>
            </a:r>
            <a:r>
              <a:rPr lang="ru-RU" dirty="0"/>
              <a:t>.</a:t>
            </a:r>
          </a:p>
          <a:p>
            <a:r>
              <a:rPr lang="ru-RU" dirty="0"/>
              <a:t>2.	Ден </a:t>
            </a:r>
            <a:r>
              <a:rPr lang="ru-RU" dirty="0" err="1"/>
              <a:t>соолукту</a:t>
            </a:r>
            <a:r>
              <a:rPr lang="ru-RU" dirty="0"/>
              <a:t> </a:t>
            </a:r>
            <a:r>
              <a:rPr lang="ru-RU" dirty="0" err="1"/>
              <a:t>сактоо</a:t>
            </a:r>
            <a:r>
              <a:rPr lang="ru-RU" dirty="0"/>
              <a:t> </a:t>
            </a:r>
            <a:r>
              <a:rPr lang="ru-RU" dirty="0" err="1"/>
              <a:t>үчүн</a:t>
            </a:r>
            <a:r>
              <a:rPr lang="ru-RU" dirty="0"/>
              <a:t> </a:t>
            </a:r>
            <a:r>
              <a:rPr lang="ru-RU" dirty="0" err="1"/>
              <a:t>үй-бүлөлүк</a:t>
            </a:r>
            <a:r>
              <a:rPr lang="ru-RU" dirty="0"/>
              <a:t> </a:t>
            </a:r>
            <a:r>
              <a:rPr lang="ru-RU" dirty="0" err="1"/>
              <a:t>эрежелерди</a:t>
            </a:r>
            <a:r>
              <a:rPr lang="ru-RU" dirty="0"/>
              <a:t> </a:t>
            </a:r>
            <a:r>
              <a:rPr lang="ru-RU" dirty="0" err="1"/>
              <a:t>иштеп</a:t>
            </a:r>
            <a:r>
              <a:rPr lang="ru-RU" dirty="0"/>
              <a:t> </a:t>
            </a:r>
            <a:r>
              <a:rPr lang="ru-RU" dirty="0" err="1"/>
              <a:t>чыккыла</a:t>
            </a:r>
            <a:r>
              <a:rPr lang="ru-RU" dirty="0"/>
              <a:t>. 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err="1"/>
              <a:t>Шилтемелер</a:t>
            </a:r>
            <a:r>
              <a:rPr lang="ru-RU" dirty="0"/>
              <a:t>: </a:t>
            </a:r>
          </a:p>
          <a:p>
            <a:r>
              <a:rPr lang="ru-RU" dirty="0"/>
              <a:t>https://infourok.ru/urok-gadzhety-v-zhizni-podrostkov-6085092.html </a:t>
            </a:r>
          </a:p>
          <a:p>
            <a:r>
              <a:rPr lang="ru-RU" dirty="0"/>
              <a:t>https://xn--j1ahfl.xn--p1ai/library_kids/gadzheti_v_zhizni_sovremennih_podrostkov_160447.html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888620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A67708C-2740-4522-8FCA-6055C42233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/>
              <a:t>Балдардын</a:t>
            </a:r>
            <a:r>
              <a:rPr lang="ru-RU" dirty="0"/>
              <a:t> </a:t>
            </a:r>
            <a:r>
              <a:rPr lang="ru-RU" dirty="0" err="1"/>
              <a:t>жашоосундагы</a:t>
            </a:r>
            <a:r>
              <a:rPr lang="ru-RU" dirty="0"/>
              <a:t> </a:t>
            </a:r>
            <a:r>
              <a:rPr lang="ru-RU" dirty="0" err="1"/>
              <a:t>сергек</a:t>
            </a:r>
            <a:r>
              <a:rPr lang="ru-RU" dirty="0"/>
              <a:t> </a:t>
            </a:r>
            <a:r>
              <a:rPr lang="ru-RU" dirty="0" err="1"/>
              <a:t>жашоо</a:t>
            </a:r>
            <a:r>
              <a:rPr lang="ru-RU" dirty="0"/>
              <a:t> </a:t>
            </a:r>
            <a:r>
              <a:rPr lang="ru-RU" dirty="0" err="1"/>
              <a:t>мүнөзү</a:t>
            </a:r>
            <a:r>
              <a:rPr lang="ru-RU" dirty="0"/>
              <a:t> жана </a:t>
            </a:r>
            <a:r>
              <a:rPr lang="ru-RU" dirty="0" err="1"/>
              <a:t>гаджеттер</a:t>
            </a:r>
            <a:endParaRPr lang="ru-RU" b="1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B4DF0265-11AE-4B6D-ADDC-942AFA623C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2015231"/>
            <a:ext cx="10972800" cy="411093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 err="1"/>
              <a:t>Сабактын</a:t>
            </a:r>
            <a:r>
              <a:rPr lang="ru-RU" b="1" dirty="0"/>
              <a:t> </a:t>
            </a:r>
            <a:r>
              <a:rPr lang="ru-RU" b="1" dirty="0" err="1"/>
              <a:t>максаты</a:t>
            </a:r>
            <a:r>
              <a:rPr lang="ru-RU" b="1" dirty="0"/>
              <a:t>: </a:t>
            </a:r>
            <a:r>
              <a:rPr lang="ru-RU" dirty="0" err="1"/>
              <a:t>гаджеттердин</a:t>
            </a:r>
            <a:r>
              <a:rPr lang="ru-RU" dirty="0"/>
              <a:t> </a:t>
            </a:r>
            <a:r>
              <a:rPr lang="ru-RU" dirty="0" err="1"/>
              <a:t>өспүрүмдөрдүн</a:t>
            </a:r>
            <a:r>
              <a:rPr lang="ru-RU" dirty="0"/>
              <a:t> </a:t>
            </a:r>
            <a:r>
              <a:rPr lang="ru-RU" dirty="0" err="1"/>
              <a:t>физикалык</a:t>
            </a:r>
            <a:r>
              <a:rPr lang="ru-RU" dirty="0"/>
              <a:t> жана </a:t>
            </a:r>
            <a:r>
              <a:rPr lang="ru-RU" dirty="0" err="1"/>
              <a:t>психикалык</a:t>
            </a:r>
            <a:r>
              <a:rPr lang="ru-RU" dirty="0"/>
              <a:t> </a:t>
            </a:r>
            <a:r>
              <a:rPr lang="ru-RU" dirty="0" err="1"/>
              <a:t>саламаттыгына</a:t>
            </a:r>
            <a:r>
              <a:rPr lang="ru-RU" dirty="0"/>
              <a:t> </a:t>
            </a:r>
            <a:r>
              <a:rPr lang="ru-RU" dirty="0" err="1"/>
              <a:t>тийгизген</a:t>
            </a:r>
            <a:r>
              <a:rPr lang="ru-RU" dirty="0"/>
              <a:t> </a:t>
            </a:r>
            <a:r>
              <a:rPr lang="ru-RU" dirty="0" err="1"/>
              <a:t>таасири</a:t>
            </a:r>
            <a:r>
              <a:rPr lang="ru-RU" dirty="0"/>
              <a:t> </a:t>
            </a:r>
            <a:r>
              <a:rPr lang="ru-RU" dirty="0" err="1"/>
              <a:t>жөнүндө</a:t>
            </a:r>
            <a:r>
              <a:rPr lang="ru-RU" dirty="0"/>
              <a:t> </a:t>
            </a:r>
            <a:r>
              <a:rPr lang="ru-RU" dirty="0" err="1"/>
              <a:t>маалымат</a:t>
            </a:r>
            <a:r>
              <a:rPr lang="ru-RU" dirty="0"/>
              <a:t> берүү.</a:t>
            </a:r>
          </a:p>
          <a:p>
            <a:pPr marL="0" indent="0">
              <a:buNone/>
            </a:pPr>
            <a:r>
              <a:rPr lang="ru-RU" b="1" dirty="0" err="1"/>
              <a:t>Милдеттери</a:t>
            </a:r>
            <a:r>
              <a:rPr lang="ru-RU" b="1" dirty="0"/>
              <a:t>:</a:t>
            </a:r>
          </a:p>
          <a:p>
            <a:pPr marL="0" indent="0">
              <a:buNone/>
            </a:pPr>
            <a:r>
              <a:rPr lang="ru-RU" b="1" dirty="0"/>
              <a:t>• </a:t>
            </a:r>
            <a:r>
              <a:rPr lang="ru-RU" dirty="0" err="1"/>
              <a:t>Класста</a:t>
            </a:r>
            <a:r>
              <a:rPr lang="ru-RU" dirty="0"/>
              <a:t> </a:t>
            </a:r>
            <a:r>
              <a:rPr lang="ru-RU" dirty="0" err="1"/>
              <a:t>сурамжылоо</a:t>
            </a:r>
            <a:r>
              <a:rPr lang="ru-RU" dirty="0"/>
              <a:t> </a:t>
            </a:r>
            <a:r>
              <a:rPr lang="ru-RU" dirty="0" err="1"/>
              <a:t>жүргүзүү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• </a:t>
            </a:r>
            <a:r>
              <a:rPr lang="ru-RU" dirty="0" err="1"/>
              <a:t>Өспүрүмдөрдүн</a:t>
            </a:r>
            <a:r>
              <a:rPr lang="ru-RU" dirty="0"/>
              <a:t> </a:t>
            </a:r>
            <a:r>
              <a:rPr lang="ru-RU" dirty="0" err="1"/>
              <a:t>мобилдик</a:t>
            </a:r>
            <a:r>
              <a:rPr lang="ru-RU" dirty="0"/>
              <a:t> </a:t>
            </a:r>
            <a:r>
              <a:rPr lang="ru-RU" dirty="0" err="1"/>
              <a:t>аппараттар</a:t>
            </a:r>
            <a:r>
              <a:rPr lang="ru-RU" dirty="0"/>
              <a:t>, </a:t>
            </a:r>
            <a:r>
              <a:rPr lang="ru-RU" dirty="0" err="1"/>
              <a:t>гаджеттер</a:t>
            </a:r>
            <a:r>
              <a:rPr lang="ru-RU" dirty="0"/>
              <a:t> </a:t>
            </a:r>
            <a:r>
              <a:rPr lang="ru-RU" dirty="0" err="1"/>
              <a:t>менен</a:t>
            </a:r>
            <a:r>
              <a:rPr lang="ru-RU" dirty="0"/>
              <a:t> </a:t>
            </a:r>
            <a:r>
              <a:rPr lang="ru-RU" dirty="0" err="1"/>
              <a:t>өз</a:t>
            </a:r>
            <a:r>
              <a:rPr lang="ru-RU" dirty="0"/>
              <a:t> ара </a:t>
            </a:r>
            <a:r>
              <a:rPr lang="ru-RU" dirty="0" err="1"/>
              <a:t>аракеттенүүсүнүн</a:t>
            </a:r>
            <a:r>
              <a:rPr lang="ru-RU" dirty="0"/>
              <a:t> </a:t>
            </a:r>
            <a:r>
              <a:rPr lang="ru-RU" dirty="0" err="1"/>
              <a:t>оң</a:t>
            </a:r>
            <a:r>
              <a:rPr lang="ru-RU" dirty="0"/>
              <a:t> жана </a:t>
            </a:r>
            <a:r>
              <a:rPr lang="ru-RU" dirty="0" err="1"/>
              <a:t>терс</a:t>
            </a:r>
            <a:r>
              <a:rPr lang="ru-RU" dirty="0"/>
              <a:t> </a:t>
            </a:r>
            <a:r>
              <a:rPr lang="ru-RU" dirty="0" err="1"/>
              <a:t>жактарын</a:t>
            </a:r>
            <a:r>
              <a:rPr lang="ru-RU" dirty="0"/>
              <a:t> </a:t>
            </a:r>
            <a:r>
              <a:rPr lang="ru-RU" dirty="0" err="1"/>
              <a:t>талдоо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• </a:t>
            </a:r>
            <a:r>
              <a:rPr lang="ru-RU" dirty="0" err="1"/>
              <a:t>Окуучуларда</a:t>
            </a:r>
            <a:r>
              <a:rPr lang="ru-RU" dirty="0"/>
              <a:t> </a:t>
            </a:r>
            <a:r>
              <a:rPr lang="ru-RU" dirty="0" err="1"/>
              <a:t>сергек</a:t>
            </a:r>
            <a:r>
              <a:rPr lang="ru-RU" dirty="0"/>
              <a:t> </a:t>
            </a:r>
            <a:r>
              <a:rPr lang="ru-RU" dirty="0" err="1"/>
              <a:t>жашоо</a:t>
            </a:r>
            <a:r>
              <a:rPr lang="ru-RU" dirty="0"/>
              <a:t> </a:t>
            </a:r>
            <a:r>
              <a:rPr lang="ru-RU" dirty="0" err="1"/>
              <a:t>мүнөзүн</a:t>
            </a:r>
            <a:r>
              <a:rPr lang="ru-RU" dirty="0"/>
              <a:t> </a:t>
            </a:r>
            <a:r>
              <a:rPr lang="ru-RU" dirty="0" err="1"/>
              <a:t>калыптандыруу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878246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0AAD0CE2-399E-4D4D-93B3-6467F6D0EC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639762"/>
          </a:xfrm>
        </p:spPr>
        <p:txBody>
          <a:bodyPr>
            <a:normAutofit fontScale="90000"/>
          </a:bodyPr>
          <a:lstStyle/>
          <a:p>
            <a:r>
              <a:rPr lang="ru-RU" dirty="0" err="1"/>
              <a:t>Киришүү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6600F240-9E90-47A4-B2F1-E66884E41D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083077"/>
            <a:ext cx="10972800" cy="5406500"/>
          </a:xfrm>
        </p:spPr>
        <p:txBody>
          <a:bodyPr>
            <a:normAutofit lnSpcReduction="10000"/>
          </a:bodyPr>
          <a:lstStyle/>
          <a:p>
            <a:r>
              <a:rPr lang="ru-RU" dirty="0" err="1"/>
              <a:t>Заманбап</a:t>
            </a:r>
            <a:r>
              <a:rPr lang="ru-RU" dirty="0"/>
              <a:t> </a:t>
            </a:r>
            <a:r>
              <a:rPr lang="ru-RU" dirty="0" err="1"/>
              <a:t>дүйнө</a:t>
            </a:r>
            <a:r>
              <a:rPr lang="ru-RU" dirty="0"/>
              <a:t> </a:t>
            </a:r>
            <a:r>
              <a:rPr lang="ru-RU" dirty="0" err="1"/>
              <a:t>маалыматтык</a:t>
            </a:r>
            <a:r>
              <a:rPr lang="ru-RU" dirty="0"/>
              <a:t> </a:t>
            </a:r>
            <a:r>
              <a:rPr lang="ru-RU" dirty="0" err="1"/>
              <a:t>доор</a:t>
            </a:r>
            <a:r>
              <a:rPr lang="ru-RU" dirty="0"/>
              <a:t> </a:t>
            </a:r>
            <a:r>
              <a:rPr lang="ru-RU" dirty="0" err="1"/>
              <a:t>деп</a:t>
            </a:r>
            <a:r>
              <a:rPr lang="ru-RU" dirty="0"/>
              <a:t> </a:t>
            </a:r>
            <a:r>
              <a:rPr lang="ru-RU" dirty="0" err="1"/>
              <a:t>аталат</a:t>
            </a:r>
            <a:r>
              <a:rPr lang="ru-RU" dirty="0"/>
              <a:t>, </a:t>
            </a:r>
            <a:r>
              <a:rPr lang="ru-RU" dirty="0" err="1"/>
              <a:t>анткени</a:t>
            </a:r>
            <a:r>
              <a:rPr lang="ru-RU" dirty="0"/>
              <a:t> </a:t>
            </a:r>
            <a:r>
              <a:rPr lang="ru-RU" dirty="0" err="1"/>
              <a:t>биздин</a:t>
            </a:r>
            <a:r>
              <a:rPr lang="ru-RU" dirty="0"/>
              <a:t> </a:t>
            </a:r>
            <a:r>
              <a:rPr lang="ru-RU" dirty="0" err="1"/>
              <a:t>жашообузду</a:t>
            </a:r>
            <a:r>
              <a:rPr lang="ru-RU" dirty="0"/>
              <a:t> </a:t>
            </a:r>
            <a:r>
              <a:rPr lang="ru-RU" dirty="0" err="1"/>
              <a:t>смартфондор</a:t>
            </a:r>
            <a:r>
              <a:rPr lang="ru-RU" dirty="0"/>
              <a:t>, </a:t>
            </a:r>
            <a:r>
              <a:rPr lang="ru-RU" dirty="0" err="1"/>
              <a:t>планшеттер</a:t>
            </a:r>
            <a:r>
              <a:rPr lang="ru-RU" dirty="0"/>
              <a:t>, </a:t>
            </a:r>
            <a:r>
              <a:rPr lang="ru-RU" dirty="0" err="1"/>
              <a:t>компьютерлер</a:t>
            </a:r>
            <a:r>
              <a:rPr lang="ru-RU" dirty="0"/>
              <a:t>, </a:t>
            </a:r>
            <a:r>
              <a:rPr lang="ru-RU" dirty="0" err="1"/>
              <a:t>навигаторлор</a:t>
            </a:r>
            <a:r>
              <a:rPr lang="ru-RU" dirty="0"/>
              <a:t>, </a:t>
            </a:r>
            <a:r>
              <a:rPr lang="ru-RU" dirty="0" err="1"/>
              <a:t>плеерлер</a:t>
            </a:r>
            <a:r>
              <a:rPr lang="ru-RU" dirty="0"/>
              <a:t>, </a:t>
            </a:r>
            <a:r>
              <a:rPr lang="ru-RU" dirty="0" err="1"/>
              <a:t>кулакчындар</a:t>
            </a:r>
            <a:r>
              <a:rPr lang="ru-RU" dirty="0"/>
              <a:t> жана </a:t>
            </a:r>
            <a:r>
              <a:rPr lang="ru-RU" dirty="0" err="1"/>
              <a:t>жалпысынан</a:t>
            </a:r>
            <a:r>
              <a:rPr lang="ru-RU" dirty="0"/>
              <a:t> </a:t>
            </a:r>
            <a:r>
              <a:rPr lang="ru-RU" dirty="0" err="1"/>
              <a:t>гаджеттер</a:t>
            </a:r>
            <a:r>
              <a:rPr lang="ru-RU" dirty="0"/>
              <a:t> </a:t>
            </a:r>
            <a:r>
              <a:rPr lang="ru-RU" dirty="0" err="1"/>
              <a:t>деп</a:t>
            </a:r>
            <a:r>
              <a:rPr lang="ru-RU" dirty="0"/>
              <a:t> </a:t>
            </a:r>
            <a:r>
              <a:rPr lang="ru-RU" dirty="0" err="1"/>
              <a:t>аталган</a:t>
            </a:r>
            <a:r>
              <a:rPr lang="ru-RU" dirty="0"/>
              <a:t> ар </a:t>
            </a:r>
            <a:r>
              <a:rPr lang="ru-RU" dirty="0" err="1"/>
              <a:t>кандай</a:t>
            </a:r>
            <a:r>
              <a:rPr lang="ru-RU" dirty="0"/>
              <a:t> </a:t>
            </a:r>
            <a:r>
              <a:rPr lang="ru-RU" dirty="0" err="1"/>
              <a:t>аппараттарсыз</a:t>
            </a:r>
            <a:r>
              <a:rPr lang="ru-RU" dirty="0"/>
              <a:t> </a:t>
            </a:r>
            <a:r>
              <a:rPr lang="ru-RU" dirty="0" err="1"/>
              <a:t>элестетүү</a:t>
            </a:r>
            <a:r>
              <a:rPr lang="ru-RU" dirty="0"/>
              <a:t> </a:t>
            </a:r>
            <a:r>
              <a:rPr lang="ru-RU" dirty="0" err="1"/>
              <a:t>мүмкүн</a:t>
            </a:r>
            <a:r>
              <a:rPr lang="ru-RU" dirty="0"/>
              <a:t> </a:t>
            </a:r>
            <a:r>
              <a:rPr lang="ru-RU" dirty="0" err="1"/>
              <a:t>эмес</a:t>
            </a:r>
            <a:r>
              <a:rPr lang="ru-RU" dirty="0"/>
              <a:t>.</a:t>
            </a:r>
          </a:p>
          <a:p>
            <a:r>
              <a:rPr lang="ru-RU" dirty="0" err="1"/>
              <a:t>Гаджеттер</a:t>
            </a:r>
            <a:r>
              <a:rPr lang="ru-RU" dirty="0"/>
              <a:t> </a:t>
            </a:r>
            <a:r>
              <a:rPr lang="ru-RU" dirty="0" err="1"/>
              <a:t>күнүмдүк</a:t>
            </a:r>
            <a:r>
              <a:rPr lang="ru-RU" dirty="0"/>
              <a:t> </a:t>
            </a:r>
            <a:r>
              <a:rPr lang="ru-RU" dirty="0" err="1"/>
              <a:t>жашообуздун</a:t>
            </a:r>
            <a:r>
              <a:rPr lang="ru-RU" dirty="0"/>
              <a:t> </a:t>
            </a:r>
            <a:r>
              <a:rPr lang="ru-RU" dirty="0" err="1"/>
              <a:t>маанилүү</a:t>
            </a:r>
            <a:r>
              <a:rPr lang="ru-RU" dirty="0"/>
              <a:t> </a:t>
            </a:r>
            <a:r>
              <a:rPr lang="ru-RU" dirty="0" err="1"/>
              <a:t>атрибуттары</a:t>
            </a:r>
            <a:r>
              <a:rPr lang="ru-RU" dirty="0"/>
              <a:t> </a:t>
            </a:r>
            <a:r>
              <a:rPr lang="ru-RU" dirty="0" err="1"/>
              <a:t>болуп</a:t>
            </a:r>
            <a:r>
              <a:rPr lang="ru-RU" dirty="0"/>
              <a:t> </a:t>
            </a:r>
            <a:r>
              <a:rPr lang="ru-RU" dirty="0" err="1"/>
              <a:t>калды</a:t>
            </a:r>
            <a:r>
              <a:rPr lang="ru-RU" dirty="0"/>
              <a:t>, </a:t>
            </a:r>
            <a:r>
              <a:rPr lang="ru-RU" dirty="0" err="1"/>
              <a:t>алар</a:t>
            </a:r>
            <a:r>
              <a:rPr lang="ru-RU" dirty="0"/>
              <a:t> </a:t>
            </a:r>
            <a:r>
              <a:rPr lang="ru-RU" dirty="0" err="1"/>
              <a:t>жашоону</a:t>
            </a:r>
            <a:r>
              <a:rPr lang="ru-RU" dirty="0"/>
              <a:t> </a:t>
            </a:r>
            <a:r>
              <a:rPr lang="ru-RU" dirty="0" err="1"/>
              <a:t>ыңгайлуу</a:t>
            </a:r>
            <a:r>
              <a:rPr lang="ru-RU" dirty="0"/>
              <a:t> </a:t>
            </a:r>
            <a:r>
              <a:rPr lang="ru-RU" dirty="0" err="1"/>
              <a:t>кылып</a:t>
            </a:r>
            <a:r>
              <a:rPr lang="ru-RU" dirty="0"/>
              <a:t>, ар </a:t>
            </a:r>
            <a:r>
              <a:rPr lang="ru-RU" dirty="0" err="1"/>
              <a:t>кандай</a:t>
            </a:r>
            <a:r>
              <a:rPr lang="ru-RU" dirty="0"/>
              <a:t> </a:t>
            </a:r>
            <a:r>
              <a:rPr lang="ru-RU" dirty="0" err="1"/>
              <a:t>тапшырмаларды</a:t>
            </a:r>
            <a:r>
              <a:rPr lang="ru-RU" dirty="0"/>
              <a:t> </a:t>
            </a:r>
            <a:r>
              <a:rPr lang="ru-RU" dirty="0" err="1"/>
              <a:t>аткарууга</a:t>
            </a:r>
            <a:r>
              <a:rPr lang="ru-RU" dirty="0"/>
              <a:t> </a:t>
            </a:r>
            <a:r>
              <a:rPr lang="ru-RU" dirty="0" err="1"/>
              <a:t>жардам</a:t>
            </a:r>
            <a:r>
              <a:rPr lang="ru-RU" dirty="0"/>
              <a:t> берет. </a:t>
            </a:r>
            <a:r>
              <a:rPr lang="ru-RU" dirty="0" err="1"/>
              <a:t>Балдар</a:t>
            </a:r>
            <a:r>
              <a:rPr lang="ru-RU" dirty="0"/>
              <a:t> да тез </a:t>
            </a:r>
            <a:r>
              <a:rPr lang="ru-RU" dirty="0" err="1"/>
              <a:t>кошулуп</a:t>
            </a:r>
            <a:r>
              <a:rPr lang="ru-RU" dirty="0"/>
              <a:t>, </a:t>
            </a:r>
            <a:r>
              <a:rPr lang="ru-RU" dirty="0" err="1"/>
              <a:t>чоңдорго</a:t>
            </a:r>
            <a:r>
              <a:rPr lang="ru-RU" dirty="0"/>
              <a:t> </a:t>
            </a:r>
            <a:r>
              <a:rPr lang="ru-RU" dirty="0" err="1"/>
              <a:t>караганда</a:t>
            </a:r>
            <a:r>
              <a:rPr lang="ru-RU" dirty="0"/>
              <a:t> </a:t>
            </a:r>
            <a:r>
              <a:rPr lang="ru-RU" dirty="0" err="1"/>
              <a:t>заманбап</a:t>
            </a:r>
            <a:r>
              <a:rPr lang="ru-RU" dirty="0"/>
              <a:t> </a:t>
            </a:r>
            <a:r>
              <a:rPr lang="ru-RU" dirty="0" err="1"/>
              <a:t>технологияларды</a:t>
            </a:r>
            <a:r>
              <a:rPr lang="ru-RU" dirty="0"/>
              <a:t> </a:t>
            </a:r>
            <a:r>
              <a:rPr lang="ru-RU" dirty="0" err="1"/>
              <a:t>жакшыраак</a:t>
            </a:r>
            <a:r>
              <a:rPr lang="ru-RU" dirty="0"/>
              <a:t> </a:t>
            </a:r>
            <a:r>
              <a:rPr lang="ru-RU" dirty="0" err="1"/>
              <a:t>түшүнүшү</a:t>
            </a:r>
            <a:r>
              <a:rPr lang="ru-RU" dirty="0"/>
              <a:t> </a:t>
            </a:r>
            <a:r>
              <a:rPr lang="ru-RU" dirty="0" err="1"/>
              <a:t>таң</a:t>
            </a:r>
            <a:r>
              <a:rPr lang="ru-RU" dirty="0"/>
              <a:t> </a:t>
            </a:r>
            <a:r>
              <a:rPr lang="ru-RU" dirty="0" err="1"/>
              <a:t>калыштуу</a:t>
            </a:r>
            <a:r>
              <a:rPr lang="ru-RU" dirty="0"/>
              <a:t> </a:t>
            </a:r>
            <a:r>
              <a:rPr lang="ru-RU" dirty="0" err="1"/>
              <a:t>эмес</a:t>
            </a:r>
            <a:r>
              <a:rPr lang="ru-RU" dirty="0"/>
              <a:t>.</a:t>
            </a:r>
          </a:p>
          <a:p>
            <a:r>
              <a:rPr lang="ru-RU" dirty="0" err="1"/>
              <a:t>Окуучулардан</a:t>
            </a:r>
            <a:r>
              <a:rPr lang="ru-RU" dirty="0"/>
              <a:t>  колун </a:t>
            </a:r>
            <a:r>
              <a:rPr lang="ru-RU" dirty="0" err="1"/>
              <a:t>көтөрүүнү</a:t>
            </a:r>
            <a:r>
              <a:rPr lang="ru-RU" dirty="0"/>
              <a:t> </a:t>
            </a:r>
            <a:r>
              <a:rPr lang="ru-RU" dirty="0" err="1"/>
              <a:t>сураныңыз</a:t>
            </a:r>
            <a:r>
              <a:rPr lang="ru-RU" dirty="0"/>
              <a:t>, ким 2 </a:t>
            </a:r>
            <a:r>
              <a:rPr lang="ru-RU" dirty="0" err="1"/>
              <a:t>жашынан</a:t>
            </a:r>
            <a:r>
              <a:rPr lang="ru-RU" dirty="0"/>
              <a:t> бери смартфон </a:t>
            </a:r>
            <a:r>
              <a:rPr lang="ru-RU" dirty="0" err="1"/>
              <a:t>колдонуп</a:t>
            </a:r>
            <a:r>
              <a:rPr lang="ru-RU" dirty="0"/>
              <a:t> </a:t>
            </a:r>
            <a:r>
              <a:rPr lang="ru-RU" dirty="0" err="1"/>
              <a:t>келет</a:t>
            </a:r>
            <a:r>
              <a:rPr lang="ru-RU" dirty="0"/>
              <a:t>? </a:t>
            </a:r>
            <a:r>
              <a:rPr lang="ru-RU" dirty="0" err="1"/>
              <a:t>Бул</a:t>
            </a:r>
            <a:r>
              <a:rPr lang="ru-RU" dirty="0"/>
              <a:t> </a:t>
            </a:r>
            <a:r>
              <a:rPr lang="ru-RU" dirty="0" err="1"/>
              <a:t>жакшыбы</a:t>
            </a:r>
            <a:r>
              <a:rPr lang="ru-RU" dirty="0"/>
              <a:t> же </a:t>
            </a:r>
            <a:r>
              <a:rPr lang="ru-RU" dirty="0" err="1"/>
              <a:t>жаманбы</a:t>
            </a:r>
            <a:r>
              <a:rPr lang="ru-RU" dirty="0"/>
              <a:t>? </a:t>
            </a:r>
            <a:r>
              <a:rPr lang="ru-RU" dirty="0" err="1" smtClean="0"/>
              <a:t>Ошондой</a:t>
            </a:r>
            <a:r>
              <a:rPr lang="ru-RU" smtClean="0"/>
              <a:t> эле </a:t>
            </a:r>
            <a:r>
              <a:rPr lang="ru-RU" dirty="0" err="1"/>
              <a:t>бул</a:t>
            </a:r>
            <a:r>
              <a:rPr lang="ru-RU" dirty="0"/>
              <a:t> </a:t>
            </a:r>
            <a:r>
              <a:rPr lang="ru-RU" dirty="0" err="1"/>
              <a:t>техникалык</a:t>
            </a:r>
            <a:r>
              <a:rPr lang="ru-RU" dirty="0"/>
              <a:t> </a:t>
            </a:r>
            <a:r>
              <a:rPr lang="ru-RU" dirty="0" err="1"/>
              <a:t>каражаттар</a:t>
            </a:r>
            <a:r>
              <a:rPr lang="ru-RU" dirty="0"/>
              <a:t> </a:t>
            </a:r>
            <a:r>
              <a:rPr lang="ru-RU" dirty="0" err="1"/>
              <a:t>өспүрүм</a:t>
            </a:r>
            <a:r>
              <a:rPr lang="ru-RU" dirty="0"/>
              <a:t> </a:t>
            </a:r>
            <a:r>
              <a:rPr lang="ru-RU" dirty="0" err="1"/>
              <a:t>организми</a:t>
            </a:r>
            <a:r>
              <a:rPr lang="ru-RU" dirty="0"/>
              <a:t> </a:t>
            </a:r>
            <a:r>
              <a:rPr lang="ru-RU" dirty="0" err="1"/>
              <a:t>үчүн</a:t>
            </a:r>
            <a:r>
              <a:rPr lang="ru-RU" dirty="0"/>
              <a:t> </a:t>
            </a:r>
            <a:r>
              <a:rPr lang="ru-RU" dirty="0" err="1"/>
              <a:t>ушунчалык</a:t>
            </a:r>
            <a:r>
              <a:rPr lang="ru-RU" dirty="0"/>
              <a:t> </a:t>
            </a:r>
            <a:r>
              <a:rPr lang="ru-RU" dirty="0" err="1"/>
              <a:t>зыянсызбы</a:t>
            </a:r>
            <a:r>
              <a:rPr lang="ru-RU" dirty="0"/>
              <a:t>?  </a:t>
            </a:r>
          </a:p>
        </p:txBody>
      </p:sp>
    </p:spTree>
    <p:extLst>
      <p:ext uri="{BB962C8B-B14F-4D97-AF65-F5344CB8AC3E}">
        <p14:creationId xmlns:p14="http://schemas.microsoft.com/office/powerpoint/2010/main" val="12081137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02F0A03-F800-4F45-A766-D0C220B196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790682"/>
          </a:xfrm>
        </p:spPr>
        <p:txBody>
          <a:bodyPr>
            <a:noAutofit/>
          </a:bodyPr>
          <a:lstStyle/>
          <a:p>
            <a:r>
              <a:rPr lang="ru-RU" sz="3200" dirty="0" err="1"/>
              <a:t>Негизги</a:t>
            </a:r>
            <a:r>
              <a:rPr lang="ru-RU" sz="3200" dirty="0"/>
              <a:t> </a:t>
            </a:r>
            <a:r>
              <a:rPr lang="ru-RU" sz="3200" dirty="0" err="1"/>
              <a:t>бөлүк</a:t>
            </a:r>
            <a:r>
              <a:rPr lang="ru-RU" sz="3200" dirty="0"/>
              <a:t> </a:t>
            </a:r>
            <a:br>
              <a:rPr lang="ru-RU" sz="3200" dirty="0"/>
            </a:br>
            <a:r>
              <a:rPr lang="ru-RU" sz="3200" dirty="0"/>
              <a:t>1. </a:t>
            </a:r>
            <a:r>
              <a:rPr lang="ru-RU" sz="3200" dirty="0" err="1"/>
              <a:t>Окуучулар</a:t>
            </a:r>
            <a:r>
              <a:rPr lang="ru-RU" sz="3200" dirty="0"/>
              <a:t> </a:t>
            </a:r>
            <a:r>
              <a:rPr lang="ru-RU" sz="3200" dirty="0" err="1"/>
              <a:t>үчүн</a:t>
            </a:r>
            <a:r>
              <a:rPr lang="ru-RU" sz="3200" dirty="0"/>
              <a:t> анкета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9144B2A2-91FE-4A9C-9C6E-CF8DBA3701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305017"/>
            <a:ext cx="10972800" cy="5353235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ru-RU" sz="4000" dirty="0" err="1"/>
              <a:t>Класста</a:t>
            </a:r>
            <a:r>
              <a:rPr lang="ru-RU" sz="4000" dirty="0"/>
              <a:t> </a:t>
            </a:r>
            <a:r>
              <a:rPr lang="ru-RU" sz="4000" dirty="0" err="1"/>
              <a:t>сурамжылоо</a:t>
            </a:r>
            <a:r>
              <a:rPr lang="ru-RU" sz="4000" dirty="0"/>
              <a:t> </a:t>
            </a:r>
            <a:r>
              <a:rPr lang="ru-RU" sz="4000" dirty="0" err="1"/>
              <a:t>жүргүзүңүз</a:t>
            </a:r>
            <a:r>
              <a:rPr lang="ru-RU" sz="4000" dirty="0"/>
              <a:t> (</a:t>
            </a:r>
            <a:r>
              <a:rPr lang="ru-RU" sz="4000" dirty="0" err="1"/>
              <a:t>анкетаны</a:t>
            </a:r>
            <a:r>
              <a:rPr lang="ru-RU" sz="4000" dirty="0"/>
              <a:t> </a:t>
            </a:r>
            <a:r>
              <a:rPr lang="ru-RU" sz="4000" dirty="0" err="1"/>
              <a:t>окуучуларга</a:t>
            </a:r>
            <a:r>
              <a:rPr lang="ru-RU" sz="4000" dirty="0"/>
              <a:t> </a:t>
            </a:r>
            <a:r>
              <a:rPr lang="ru-RU" sz="4000" dirty="0" err="1"/>
              <a:t>тараткыла</a:t>
            </a:r>
            <a:r>
              <a:rPr lang="ru-RU" sz="4000" dirty="0"/>
              <a:t> же </a:t>
            </a:r>
            <a:r>
              <a:rPr lang="ru-RU" sz="4000" dirty="0" err="1"/>
              <a:t>экрандан</a:t>
            </a:r>
            <a:r>
              <a:rPr lang="ru-RU" sz="4000" dirty="0"/>
              <a:t> </a:t>
            </a:r>
            <a:r>
              <a:rPr lang="ru-RU" sz="4000" dirty="0" err="1"/>
              <a:t>көрсөткүлө</a:t>
            </a:r>
            <a:r>
              <a:rPr lang="ru-RU" sz="4000" dirty="0"/>
              <a:t>).</a:t>
            </a:r>
          </a:p>
          <a:p>
            <a:r>
              <a:rPr lang="ru-RU" sz="4000" dirty="0"/>
              <a:t>1. </a:t>
            </a:r>
            <a:r>
              <a:rPr lang="ru-RU" sz="4000" dirty="0" err="1"/>
              <a:t>Сенде</a:t>
            </a:r>
            <a:r>
              <a:rPr lang="ru-RU" sz="4000" dirty="0"/>
              <a:t> </a:t>
            </a:r>
            <a:r>
              <a:rPr lang="ru-RU" sz="4000" dirty="0" err="1"/>
              <a:t>кандай</a:t>
            </a:r>
            <a:r>
              <a:rPr lang="ru-RU" sz="4000" dirty="0"/>
              <a:t> </a:t>
            </a:r>
            <a:r>
              <a:rPr lang="ru-RU" sz="4000" dirty="0" err="1"/>
              <a:t>заманбап</a:t>
            </a:r>
            <a:r>
              <a:rPr lang="ru-RU" sz="4000" dirty="0"/>
              <a:t> </a:t>
            </a:r>
            <a:r>
              <a:rPr lang="ru-RU" sz="4000" dirty="0" err="1"/>
              <a:t>техникалык</a:t>
            </a:r>
            <a:r>
              <a:rPr lang="ru-RU" sz="4000" dirty="0"/>
              <a:t> </a:t>
            </a:r>
            <a:r>
              <a:rPr lang="ru-RU" sz="4000" dirty="0" err="1"/>
              <a:t>жаңылыктар</a:t>
            </a:r>
            <a:r>
              <a:rPr lang="ru-RU" sz="4000" dirty="0"/>
              <a:t> бар?</a:t>
            </a:r>
          </a:p>
          <a:p>
            <a:r>
              <a:rPr lang="ru-RU" sz="4000" dirty="0"/>
              <a:t>а) телефон, б) компьютер (ноутбук), в) планшет, г) телевизор, д) </a:t>
            </a:r>
            <a:r>
              <a:rPr lang="ru-RU" sz="4000" dirty="0" err="1"/>
              <a:t>жообуңар</a:t>
            </a:r>
            <a:r>
              <a:rPr lang="ru-RU" sz="4000" dirty="0"/>
              <a:t> _______________</a:t>
            </a:r>
          </a:p>
          <a:p>
            <a:r>
              <a:rPr lang="ru-RU" sz="4000" dirty="0"/>
              <a:t>2. </a:t>
            </a:r>
            <a:r>
              <a:rPr lang="ru-RU" sz="4000" dirty="0" err="1"/>
              <a:t>Телефонуңду</a:t>
            </a:r>
            <a:r>
              <a:rPr lang="ru-RU" sz="4000" dirty="0"/>
              <a:t> </a:t>
            </a:r>
            <a:r>
              <a:rPr lang="ru-RU" sz="4000" dirty="0" err="1"/>
              <a:t>кантип</a:t>
            </a:r>
            <a:r>
              <a:rPr lang="ru-RU" sz="4000" dirty="0"/>
              <a:t> </a:t>
            </a:r>
            <a:r>
              <a:rPr lang="ru-RU" sz="4000" dirty="0" err="1"/>
              <a:t>колдоносуң</a:t>
            </a:r>
            <a:r>
              <a:rPr lang="ru-RU" sz="4000" dirty="0"/>
              <a:t>?</a:t>
            </a:r>
          </a:p>
          <a:p>
            <a:r>
              <a:rPr lang="ru-RU" sz="4000" dirty="0"/>
              <a:t>а) </a:t>
            </a:r>
            <a:r>
              <a:rPr lang="ru-RU" sz="4000" dirty="0" err="1"/>
              <a:t>сүйлөшүү</a:t>
            </a:r>
            <a:r>
              <a:rPr lang="ru-RU" sz="4000" dirty="0"/>
              <a:t> жана СМС </a:t>
            </a:r>
            <a:r>
              <a:rPr lang="ru-RU" sz="4000" dirty="0" err="1"/>
              <a:t>үчүн</a:t>
            </a:r>
            <a:r>
              <a:rPr lang="ru-RU" sz="4000" dirty="0"/>
              <a:t>, б) </a:t>
            </a:r>
            <a:r>
              <a:rPr lang="ru-RU" sz="4000" dirty="0" err="1"/>
              <a:t>оюндар</a:t>
            </a:r>
            <a:r>
              <a:rPr lang="ru-RU" sz="4000" dirty="0"/>
              <a:t>, в) </a:t>
            </a:r>
            <a:r>
              <a:rPr lang="ru-RU" sz="4000" dirty="0" err="1"/>
              <a:t>соц</a:t>
            </a:r>
            <a:r>
              <a:rPr lang="ru-RU" sz="4000" dirty="0"/>
              <a:t> </a:t>
            </a:r>
            <a:r>
              <a:rPr lang="ru-RU" sz="4000" dirty="0" err="1"/>
              <a:t>тармактарда</a:t>
            </a:r>
            <a:r>
              <a:rPr lang="ru-RU" sz="4000" dirty="0"/>
              <a:t> </a:t>
            </a:r>
            <a:r>
              <a:rPr lang="ru-RU" sz="4000" dirty="0" err="1"/>
              <a:t>баарлашууга</a:t>
            </a:r>
            <a:r>
              <a:rPr lang="ru-RU" sz="4000" dirty="0"/>
              <a:t>, г) селфи </a:t>
            </a:r>
            <a:r>
              <a:rPr lang="ru-RU" sz="4000" dirty="0" err="1"/>
              <a:t>үчүн</a:t>
            </a:r>
            <a:r>
              <a:rPr lang="ru-RU" sz="4000" dirty="0"/>
              <a:t>, д) </a:t>
            </a:r>
            <a:r>
              <a:rPr lang="ru-RU" sz="4000" dirty="0" err="1"/>
              <a:t>башкалары</a:t>
            </a:r>
            <a:r>
              <a:rPr lang="ru-RU" sz="4000" dirty="0"/>
              <a:t> (</a:t>
            </a:r>
            <a:r>
              <a:rPr lang="ru-RU" sz="4000" dirty="0" err="1"/>
              <a:t>жазып</a:t>
            </a:r>
            <a:r>
              <a:rPr lang="ru-RU" sz="4000" dirty="0"/>
              <a:t> кой) ____________________</a:t>
            </a:r>
          </a:p>
          <a:p>
            <a:r>
              <a:rPr lang="ru-RU" sz="4000" dirty="0"/>
              <a:t>3. Сен </a:t>
            </a:r>
            <a:r>
              <a:rPr lang="ru-RU" sz="4000" dirty="0" err="1"/>
              <a:t>компьютерди</a:t>
            </a:r>
            <a:r>
              <a:rPr lang="ru-RU" sz="4000" dirty="0"/>
              <a:t> </a:t>
            </a:r>
            <a:r>
              <a:rPr lang="ru-RU" sz="4000" dirty="0" err="1"/>
              <a:t>эмнеге</a:t>
            </a:r>
            <a:r>
              <a:rPr lang="ru-RU" sz="4000" dirty="0"/>
              <a:t> </a:t>
            </a:r>
            <a:r>
              <a:rPr lang="ru-RU" sz="4000" dirty="0" err="1"/>
              <a:t>колдоносуң</a:t>
            </a:r>
            <a:r>
              <a:rPr lang="ru-RU" sz="4000" dirty="0"/>
              <a:t>?</a:t>
            </a:r>
          </a:p>
          <a:p>
            <a:r>
              <a:rPr lang="ru-RU" sz="4000" dirty="0"/>
              <a:t>а) окуу </a:t>
            </a:r>
            <a:r>
              <a:rPr lang="ru-RU" sz="4000" dirty="0" err="1"/>
              <a:t>маалыматтарын</a:t>
            </a:r>
            <a:r>
              <a:rPr lang="ru-RU" sz="4000" dirty="0"/>
              <a:t> </a:t>
            </a:r>
            <a:r>
              <a:rPr lang="ru-RU" sz="4000" dirty="0" err="1"/>
              <a:t>издөө</a:t>
            </a:r>
            <a:r>
              <a:rPr lang="ru-RU" sz="4000" dirty="0"/>
              <a:t> </a:t>
            </a:r>
            <a:r>
              <a:rPr lang="ru-RU" sz="4000" dirty="0" err="1"/>
              <a:t>үчүн</a:t>
            </a:r>
            <a:r>
              <a:rPr lang="ru-RU" sz="4000" dirty="0"/>
              <a:t>, б) </a:t>
            </a:r>
            <a:r>
              <a:rPr lang="ru-RU" sz="4000" dirty="0" err="1"/>
              <a:t>оюн</a:t>
            </a:r>
            <a:r>
              <a:rPr lang="ru-RU" sz="4000" dirty="0"/>
              <a:t> </a:t>
            </a:r>
            <a:r>
              <a:rPr lang="ru-RU" sz="4000" dirty="0" err="1"/>
              <a:t>үчүн</a:t>
            </a:r>
            <a:r>
              <a:rPr lang="ru-RU" sz="4000" dirty="0"/>
              <a:t>, в) </a:t>
            </a:r>
            <a:r>
              <a:rPr lang="ru-RU" sz="4000" dirty="0" err="1"/>
              <a:t>соц</a:t>
            </a:r>
            <a:r>
              <a:rPr lang="ru-RU" sz="4000" dirty="0"/>
              <a:t> </a:t>
            </a:r>
            <a:r>
              <a:rPr lang="ru-RU" sz="4000" dirty="0" err="1"/>
              <a:t>тармактарда</a:t>
            </a:r>
            <a:r>
              <a:rPr lang="ru-RU" sz="4000" dirty="0"/>
              <a:t> </a:t>
            </a:r>
            <a:r>
              <a:rPr lang="ru-RU" sz="4000" dirty="0" err="1"/>
              <a:t>баарлашууга</a:t>
            </a:r>
            <a:r>
              <a:rPr lang="ru-RU" sz="4000" dirty="0"/>
              <a:t>, г) </a:t>
            </a:r>
            <a:r>
              <a:rPr lang="ru-RU" sz="4000" dirty="0" err="1"/>
              <a:t>китеп</a:t>
            </a:r>
            <a:r>
              <a:rPr lang="ru-RU" sz="4000" dirty="0"/>
              <a:t> окуу </a:t>
            </a:r>
            <a:r>
              <a:rPr lang="ru-RU" sz="4000" dirty="0" err="1"/>
              <a:t>үчүн</a:t>
            </a:r>
            <a:r>
              <a:rPr lang="ru-RU" sz="4000" dirty="0"/>
              <a:t>, д) </a:t>
            </a:r>
            <a:r>
              <a:rPr lang="ru-RU" sz="4000" dirty="0" err="1"/>
              <a:t>фильмдерди</a:t>
            </a:r>
            <a:r>
              <a:rPr lang="ru-RU" sz="4000" dirty="0"/>
              <a:t> </a:t>
            </a:r>
            <a:r>
              <a:rPr lang="ru-RU" sz="4000" dirty="0" err="1"/>
              <a:t>көрүү</a:t>
            </a:r>
            <a:r>
              <a:rPr lang="ru-RU" sz="4000" dirty="0"/>
              <a:t> </a:t>
            </a:r>
            <a:r>
              <a:rPr lang="ru-RU" sz="4000" dirty="0" err="1"/>
              <a:t>үчүн</a:t>
            </a:r>
            <a:r>
              <a:rPr lang="ru-RU" sz="4000" dirty="0"/>
              <a:t>, е) </a:t>
            </a:r>
            <a:r>
              <a:rPr lang="ru-RU" sz="4000" dirty="0" err="1"/>
              <a:t>башкасы</a:t>
            </a:r>
            <a:r>
              <a:rPr lang="ru-RU" sz="4000" dirty="0"/>
              <a:t> (</a:t>
            </a:r>
            <a:r>
              <a:rPr lang="ru-RU" sz="4000" dirty="0" err="1"/>
              <a:t>жазып</a:t>
            </a:r>
            <a:r>
              <a:rPr lang="ru-RU" sz="4000" dirty="0"/>
              <a:t> кой) ________________</a:t>
            </a:r>
          </a:p>
          <a:p>
            <a:r>
              <a:rPr lang="ru-RU" sz="4000" dirty="0"/>
              <a:t>4.Сен </a:t>
            </a:r>
            <a:r>
              <a:rPr lang="ru-RU" sz="4000" dirty="0" err="1"/>
              <a:t>канча</a:t>
            </a:r>
            <a:r>
              <a:rPr lang="ru-RU" sz="4000" dirty="0"/>
              <a:t> </a:t>
            </a:r>
            <a:r>
              <a:rPr lang="ru-RU" sz="4000" dirty="0" err="1"/>
              <a:t>убакытты</a:t>
            </a:r>
            <a:r>
              <a:rPr lang="ru-RU" sz="4000" dirty="0"/>
              <a:t> таза </a:t>
            </a:r>
            <a:r>
              <a:rPr lang="ru-RU" sz="4000" dirty="0" err="1"/>
              <a:t>абада</a:t>
            </a:r>
            <a:r>
              <a:rPr lang="ru-RU" sz="4000" dirty="0"/>
              <a:t> </a:t>
            </a:r>
            <a:r>
              <a:rPr lang="ru-RU" sz="4000" dirty="0" err="1"/>
              <a:t>өткөрөсүң</a:t>
            </a:r>
            <a:r>
              <a:rPr lang="ru-RU" sz="4000" dirty="0"/>
              <a:t>?</a:t>
            </a:r>
          </a:p>
          <a:p>
            <a:r>
              <a:rPr lang="ru-RU" sz="4000" dirty="0"/>
              <a:t>а) 30 мин.-1 </a:t>
            </a:r>
            <a:r>
              <a:rPr lang="ru-RU" sz="4000" dirty="0" err="1"/>
              <a:t>саатка</a:t>
            </a:r>
            <a:r>
              <a:rPr lang="ru-RU" sz="4000" dirty="0"/>
              <a:t> </a:t>
            </a:r>
            <a:r>
              <a:rPr lang="ru-RU" sz="4000" dirty="0" err="1"/>
              <a:t>чейин</a:t>
            </a:r>
            <a:r>
              <a:rPr lang="ru-RU" sz="4000" dirty="0"/>
              <a:t>, б) 1-2 </a:t>
            </a:r>
            <a:r>
              <a:rPr lang="ru-RU" sz="4000" dirty="0" err="1"/>
              <a:t>саат</a:t>
            </a:r>
            <a:r>
              <a:rPr lang="ru-RU" sz="4000" dirty="0"/>
              <a:t>, в) 2 </a:t>
            </a:r>
            <a:r>
              <a:rPr lang="ru-RU" sz="4000" dirty="0" err="1"/>
              <a:t>сааттан</a:t>
            </a:r>
            <a:r>
              <a:rPr lang="ru-RU" sz="4000" dirty="0"/>
              <a:t> – 3 </a:t>
            </a:r>
            <a:r>
              <a:rPr lang="ru-RU" sz="4000" dirty="0" err="1"/>
              <a:t>саатка</a:t>
            </a:r>
            <a:r>
              <a:rPr lang="ru-RU" sz="4000" dirty="0"/>
              <a:t> </a:t>
            </a:r>
            <a:r>
              <a:rPr lang="ru-RU" sz="4000" dirty="0" err="1"/>
              <a:t>чейин</a:t>
            </a:r>
            <a:r>
              <a:rPr lang="ru-RU" sz="4000" dirty="0"/>
              <a:t>, г) 3 </a:t>
            </a:r>
            <a:r>
              <a:rPr lang="ru-RU" sz="4000" dirty="0" err="1"/>
              <a:t>сааттан</a:t>
            </a:r>
            <a:r>
              <a:rPr lang="ru-RU" sz="4000" dirty="0"/>
              <a:t> </a:t>
            </a:r>
            <a:r>
              <a:rPr lang="ru-RU" sz="4000" dirty="0" err="1"/>
              <a:t>көбүрөөк</a:t>
            </a:r>
            <a:r>
              <a:rPr lang="ru-RU" sz="4000" dirty="0"/>
              <a:t>.</a:t>
            </a:r>
          </a:p>
          <a:p>
            <a:r>
              <a:rPr lang="ru-RU" sz="4000" dirty="0"/>
              <a:t>5. Сен </a:t>
            </a:r>
            <a:r>
              <a:rPr lang="ru-RU" sz="4000" dirty="0" err="1"/>
              <a:t>өзүңдүн</a:t>
            </a:r>
            <a:r>
              <a:rPr lang="ru-RU" sz="4000" dirty="0"/>
              <a:t> </a:t>
            </a:r>
            <a:r>
              <a:rPr lang="ru-RU" sz="4000" dirty="0" err="1"/>
              <a:t>күн</a:t>
            </a:r>
            <a:r>
              <a:rPr lang="ru-RU" sz="4000" dirty="0"/>
              <a:t> </a:t>
            </a:r>
            <a:r>
              <a:rPr lang="ru-RU" sz="4000" dirty="0" err="1"/>
              <a:t>тартибиң</a:t>
            </a:r>
            <a:r>
              <a:rPr lang="ru-RU" sz="4000" dirty="0"/>
              <a:t> </a:t>
            </a:r>
            <a:r>
              <a:rPr lang="ru-RU" sz="4000" dirty="0" err="1"/>
              <a:t>туура</a:t>
            </a:r>
            <a:r>
              <a:rPr lang="ru-RU" sz="4000" dirty="0"/>
              <a:t>, </a:t>
            </a:r>
            <a:r>
              <a:rPr lang="ru-RU" sz="4000" dirty="0" err="1"/>
              <a:t>ден</a:t>
            </a:r>
            <a:r>
              <a:rPr lang="ru-RU" sz="4000" dirty="0"/>
              <a:t> </a:t>
            </a:r>
            <a:r>
              <a:rPr lang="ru-RU" sz="4000" dirty="0" err="1"/>
              <a:t>соолукту</a:t>
            </a:r>
            <a:r>
              <a:rPr lang="ru-RU" sz="4000" dirty="0"/>
              <a:t> </a:t>
            </a:r>
            <a:r>
              <a:rPr lang="ru-RU" sz="4000" dirty="0" err="1"/>
              <a:t>сактоого</a:t>
            </a:r>
            <a:r>
              <a:rPr lang="ru-RU" sz="4000" dirty="0"/>
              <a:t> </a:t>
            </a:r>
            <a:r>
              <a:rPr lang="ru-RU" sz="4000" dirty="0" err="1"/>
              <a:t>өбөлгө</a:t>
            </a:r>
            <a:r>
              <a:rPr lang="ru-RU" sz="4000" dirty="0"/>
              <a:t> </a:t>
            </a:r>
            <a:r>
              <a:rPr lang="ru-RU" sz="4000" dirty="0" err="1"/>
              <a:t>түзөт</a:t>
            </a:r>
            <a:r>
              <a:rPr lang="ru-RU" sz="4000" dirty="0"/>
              <a:t> </a:t>
            </a:r>
            <a:r>
              <a:rPr lang="ru-RU" sz="4000" dirty="0" err="1"/>
              <a:t>деп</a:t>
            </a:r>
            <a:r>
              <a:rPr lang="ru-RU" sz="4000" dirty="0"/>
              <a:t> </a:t>
            </a:r>
            <a:r>
              <a:rPr lang="ru-RU" sz="4000" dirty="0" err="1"/>
              <a:t>эсептейсиңби</a:t>
            </a:r>
            <a:r>
              <a:rPr lang="ru-RU" sz="4000" dirty="0"/>
              <a:t>?</a:t>
            </a:r>
          </a:p>
          <a:p>
            <a:r>
              <a:rPr lang="ru-RU" sz="4000" dirty="0"/>
              <a:t>а) </a:t>
            </a:r>
            <a:r>
              <a:rPr lang="ru-RU" sz="4000" dirty="0" err="1"/>
              <a:t>ооба</a:t>
            </a:r>
            <a:r>
              <a:rPr lang="ru-RU" sz="4000" dirty="0"/>
              <a:t>, б) </a:t>
            </a:r>
            <a:r>
              <a:rPr lang="ru-RU" sz="4000" dirty="0" err="1"/>
              <a:t>жок</a:t>
            </a:r>
            <a:r>
              <a:rPr lang="ru-RU" sz="4000" dirty="0"/>
              <a:t>, в) </a:t>
            </a:r>
            <a:r>
              <a:rPr lang="ru-RU" sz="4000" dirty="0" err="1"/>
              <a:t>ойлонуп</a:t>
            </a:r>
            <a:r>
              <a:rPr lang="ru-RU" sz="4000" dirty="0"/>
              <a:t> </a:t>
            </a:r>
            <a:r>
              <a:rPr lang="ru-RU" sz="4000" dirty="0" err="1"/>
              <a:t>көрбөптүрмүн</a:t>
            </a:r>
            <a:endParaRPr lang="ru-RU" sz="4000" dirty="0"/>
          </a:p>
          <a:p>
            <a:r>
              <a:rPr lang="ru-RU" sz="4000" dirty="0"/>
              <a:t>6. </a:t>
            </a:r>
            <a:r>
              <a:rPr lang="ru-RU" sz="4000" dirty="0" err="1"/>
              <a:t>Сенде</a:t>
            </a:r>
            <a:r>
              <a:rPr lang="ru-RU" sz="4000" dirty="0"/>
              <a:t> </a:t>
            </a:r>
            <a:r>
              <a:rPr lang="ru-RU" sz="4000" dirty="0" err="1"/>
              <a:t>мындай</a:t>
            </a:r>
            <a:r>
              <a:rPr lang="ru-RU" sz="4000" dirty="0"/>
              <a:t> </a:t>
            </a:r>
            <a:r>
              <a:rPr lang="ru-RU" sz="4000" dirty="0" err="1"/>
              <a:t>абал</a:t>
            </a:r>
            <a:r>
              <a:rPr lang="ru-RU" sz="4000" dirty="0"/>
              <a:t> </a:t>
            </a:r>
            <a:r>
              <a:rPr lang="ru-RU" sz="4000" dirty="0" err="1"/>
              <a:t>болобу</a:t>
            </a:r>
            <a:r>
              <a:rPr lang="ru-RU" sz="4000" dirty="0"/>
              <a:t>:</a:t>
            </a:r>
          </a:p>
          <a:p>
            <a:r>
              <a:rPr lang="ru-RU" sz="4000" dirty="0"/>
              <a:t>а) баш </a:t>
            </a:r>
            <a:r>
              <a:rPr lang="ru-RU" sz="4000" dirty="0" err="1"/>
              <a:t>оору</a:t>
            </a:r>
            <a:r>
              <a:rPr lang="ru-RU" sz="4000" dirty="0"/>
              <a:t>, б) </a:t>
            </a:r>
            <a:r>
              <a:rPr lang="ru-RU" sz="4000" dirty="0" err="1"/>
              <a:t>уйкусуроо</a:t>
            </a:r>
            <a:r>
              <a:rPr lang="ru-RU" sz="4000" dirty="0"/>
              <a:t>, </a:t>
            </a:r>
            <a:r>
              <a:rPr lang="ru-RU" sz="4000" dirty="0" err="1"/>
              <a:t>чарчоо</a:t>
            </a:r>
            <a:r>
              <a:rPr lang="ru-RU" sz="4000" dirty="0"/>
              <a:t>, в) </a:t>
            </a:r>
            <a:r>
              <a:rPr lang="ru-RU" sz="4000" dirty="0" err="1"/>
              <a:t>себепсиз</a:t>
            </a:r>
            <a:r>
              <a:rPr lang="ru-RU" sz="4000" dirty="0"/>
              <a:t> </a:t>
            </a:r>
            <a:r>
              <a:rPr lang="ru-RU" sz="4000" dirty="0" err="1"/>
              <a:t>тынчсыздануу</a:t>
            </a:r>
            <a:r>
              <a:rPr lang="ru-RU" sz="4000" dirty="0"/>
              <a:t>, г) апатия, д) </a:t>
            </a:r>
            <a:r>
              <a:rPr lang="ru-RU" sz="4000" dirty="0" err="1"/>
              <a:t>капысынан</a:t>
            </a:r>
            <a:r>
              <a:rPr lang="ru-RU" sz="4000" dirty="0"/>
              <a:t> </a:t>
            </a:r>
            <a:r>
              <a:rPr lang="ru-RU" sz="4000" dirty="0" err="1"/>
              <a:t>болгон</a:t>
            </a:r>
            <a:r>
              <a:rPr lang="ru-RU" sz="4000" dirty="0"/>
              <a:t> </a:t>
            </a:r>
            <a:r>
              <a:rPr lang="ru-RU" sz="4000" dirty="0" err="1"/>
              <a:t>агрессивдүүлүк</a:t>
            </a:r>
            <a:r>
              <a:rPr lang="ru-RU" sz="4000" dirty="0"/>
              <a:t>, е) </a:t>
            </a:r>
            <a:r>
              <a:rPr lang="ru-RU" sz="4000" dirty="0" err="1"/>
              <a:t>мектепке</a:t>
            </a:r>
            <a:r>
              <a:rPr lang="ru-RU" sz="4000" dirty="0"/>
              <a:t> </a:t>
            </a:r>
            <a:r>
              <a:rPr lang="ru-RU" sz="4000" dirty="0" err="1"/>
              <a:t>баргысы</a:t>
            </a:r>
            <a:r>
              <a:rPr lang="ru-RU" sz="4000" dirty="0"/>
              <a:t> </a:t>
            </a:r>
            <a:r>
              <a:rPr lang="ru-RU" sz="4000" dirty="0" err="1"/>
              <a:t>келбегендик</a:t>
            </a:r>
            <a:r>
              <a:rPr lang="ru-RU" sz="4000" dirty="0"/>
              <a:t>, ж) </a:t>
            </a:r>
            <a:r>
              <a:rPr lang="ru-RU" sz="4000" dirty="0" err="1"/>
              <a:t>достору</a:t>
            </a:r>
            <a:r>
              <a:rPr lang="ru-RU" sz="4000" dirty="0"/>
              <a:t> жана </a:t>
            </a:r>
            <a:r>
              <a:rPr lang="ru-RU" sz="4000" dirty="0" err="1"/>
              <a:t>ата-энелери</a:t>
            </a:r>
            <a:r>
              <a:rPr lang="ru-RU" sz="4000" dirty="0"/>
              <a:t> </a:t>
            </a:r>
            <a:r>
              <a:rPr lang="ru-RU" sz="4000" dirty="0" err="1"/>
              <a:t>менен</a:t>
            </a:r>
            <a:r>
              <a:rPr lang="ru-RU" sz="4000" dirty="0"/>
              <a:t> </a:t>
            </a:r>
            <a:r>
              <a:rPr lang="ru-RU" sz="4000" dirty="0" err="1"/>
              <a:t>баарлашууну</a:t>
            </a:r>
            <a:r>
              <a:rPr lang="ru-RU" sz="4000" dirty="0"/>
              <a:t> </a:t>
            </a:r>
            <a:r>
              <a:rPr lang="ru-RU" sz="4000" dirty="0" err="1"/>
              <a:t>каалабоо</a:t>
            </a:r>
            <a:r>
              <a:rPr lang="ru-RU" sz="4000" dirty="0"/>
              <a:t>, з) </a:t>
            </a:r>
            <a:r>
              <a:rPr lang="ru-RU" sz="4000" dirty="0" err="1"/>
              <a:t>башкалары</a:t>
            </a:r>
            <a:r>
              <a:rPr lang="ru-RU" sz="4000" dirty="0"/>
              <a:t> (</a:t>
            </a:r>
            <a:r>
              <a:rPr lang="ru-RU" sz="4000" dirty="0" err="1"/>
              <a:t>жазып</a:t>
            </a:r>
            <a:r>
              <a:rPr lang="ru-RU" sz="4000" dirty="0"/>
              <a:t> кой) ________________</a:t>
            </a:r>
          </a:p>
          <a:p>
            <a:r>
              <a:rPr lang="ru-RU" sz="4000" dirty="0"/>
              <a:t>7. </a:t>
            </a:r>
            <a:r>
              <a:rPr lang="ru-RU" sz="4000" dirty="0" err="1"/>
              <a:t>Гаджеттерди</a:t>
            </a:r>
            <a:r>
              <a:rPr lang="ru-RU" sz="4000" dirty="0"/>
              <a:t> </a:t>
            </a:r>
            <a:r>
              <a:rPr lang="ru-RU" sz="4000" dirty="0" err="1"/>
              <a:t>колдонуу</a:t>
            </a:r>
            <a:r>
              <a:rPr lang="ru-RU" sz="4000" dirty="0"/>
              <a:t> </a:t>
            </a:r>
            <a:r>
              <a:rPr lang="ru-RU" sz="4000" dirty="0" err="1"/>
              <a:t>сенин</a:t>
            </a:r>
            <a:r>
              <a:rPr lang="ru-RU" sz="4000" dirty="0"/>
              <a:t> </a:t>
            </a:r>
            <a:r>
              <a:rPr lang="ru-RU" sz="4000" dirty="0" err="1"/>
              <a:t>мектептеги</a:t>
            </a:r>
            <a:r>
              <a:rPr lang="ru-RU" sz="4000" dirty="0"/>
              <a:t> </a:t>
            </a:r>
            <a:r>
              <a:rPr lang="ru-RU" sz="4000" dirty="0" err="1"/>
              <a:t>көрсөткүчүңө</a:t>
            </a:r>
            <a:r>
              <a:rPr lang="ru-RU" sz="4000" dirty="0"/>
              <a:t> </a:t>
            </a:r>
            <a:r>
              <a:rPr lang="ru-RU" sz="4000" dirty="0" err="1"/>
              <a:t>таасирин</a:t>
            </a:r>
            <a:r>
              <a:rPr lang="ru-RU" sz="4000" dirty="0"/>
              <a:t> </a:t>
            </a:r>
            <a:r>
              <a:rPr lang="ru-RU" sz="4000" dirty="0" err="1"/>
              <a:t>тийгизеби</a:t>
            </a:r>
            <a:r>
              <a:rPr lang="ru-RU" sz="4000" dirty="0"/>
              <a:t>?</a:t>
            </a:r>
          </a:p>
          <a:p>
            <a:r>
              <a:rPr lang="ru-RU" sz="4000" dirty="0"/>
              <a:t>а) </a:t>
            </a:r>
            <a:r>
              <a:rPr lang="ru-RU" sz="4000" dirty="0" err="1"/>
              <a:t>ооба</a:t>
            </a:r>
            <a:r>
              <a:rPr lang="ru-RU" sz="4000" dirty="0"/>
              <a:t> б) </a:t>
            </a:r>
            <a:r>
              <a:rPr lang="ru-RU" sz="4000" dirty="0" err="1"/>
              <a:t>жок</a:t>
            </a:r>
            <a:endParaRPr lang="ru-RU" sz="4000" dirty="0"/>
          </a:p>
          <a:p>
            <a:r>
              <a:rPr lang="ru-RU" sz="4000" dirty="0"/>
              <a:t>8. Сен </a:t>
            </a:r>
            <a:r>
              <a:rPr lang="ru-RU" sz="4000" dirty="0" err="1"/>
              <a:t>өзүңдү</a:t>
            </a:r>
            <a:r>
              <a:rPr lang="ru-RU" sz="4000" dirty="0"/>
              <a:t> </a:t>
            </a:r>
            <a:r>
              <a:rPr lang="ru-RU" sz="4000" dirty="0" err="1"/>
              <a:t>гаджеттерге</a:t>
            </a:r>
            <a:r>
              <a:rPr lang="ru-RU" sz="4000" dirty="0"/>
              <a:t> </a:t>
            </a:r>
            <a:r>
              <a:rPr lang="ru-RU" sz="4000" dirty="0" err="1"/>
              <a:t>көз</a:t>
            </a:r>
            <a:r>
              <a:rPr lang="ru-RU" sz="4000" dirty="0"/>
              <a:t> </a:t>
            </a:r>
            <a:r>
              <a:rPr lang="ru-RU" sz="4000" dirty="0" err="1"/>
              <a:t>карандымын</a:t>
            </a:r>
            <a:r>
              <a:rPr lang="ru-RU" sz="4000" dirty="0"/>
              <a:t> </a:t>
            </a:r>
            <a:r>
              <a:rPr lang="ru-RU" sz="4000" dirty="0" err="1"/>
              <a:t>деп</a:t>
            </a:r>
            <a:r>
              <a:rPr lang="ru-RU" sz="4000" dirty="0"/>
              <a:t> </a:t>
            </a:r>
            <a:r>
              <a:rPr lang="ru-RU" sz="4000" dirty="0" err="1"/>
              <a:t>эсептейсиңби</a:t>
            </a:r>
            <a:r>
              <a:rPr lang="ru-RU" sz="4000" dirty="0"/>
              <a:t>?</a:t>
            </a:r>
          </a:p>
          <a:p>
            <a:r>
              <a:rPr lang="ru-RU" sz="4000" dirty="0"/>
              <a:t>а) </a:t>
            </a:r>
            <a:r>
              <a:rPr lang="ru-RU" sz="4000" dirty="0" err="1"/>
              <a:t>ооба</a:t>
            </a:r>
            <a:r>
              <a:rPr lang="ru-RU" sz="4000" dirty="0"/>
              <a:t> б) </a:t>
            </a:r>
            <a:r>
              <a:rPr lang="ru-RU" sz="4000" dirty="0" err="1"/>
              <a:t>жок</a:t>
            </a:r>
            <a:endParaRPr lang="ru-RU" sz="40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365489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BD57D55-B6AC-4764-8958-738DF25360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dirty="0"/>
              <a:t>Топтук </a:t>
            </a:r>
            <a:r>
              <a:rPr lang="ru-RU" sz="4800" dirty="0" err="1"/>
              <a:t>иш</a:t>
            </a:r>
            <a:r>
              <a:rPr lang="ru-RU" sz="4800" dirty="0"/>
              <a:t> 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D9A99971-215F-4340-8922-935AB1EB53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06857"/>
            <a:ext cx="10972800" cy="476730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sz="4800" dirty="0" err="1"/>
              <a:t>Окуучуларды</a:t>
            </a:r>
            <a:r>
              <a:rPr lang="ru-RU" sz="4800" dirty="0"/>
              <a:t> 2 топко </a:t>
            </a:r>
            <a:r>
              <a:rPr lang="ru-RU" sz="4800" dirty="0" err="1"/>
              <a:t>бөлүп</a:t>
            </a:r>
            <a:r>
              <a:rPr lang="ru-RU" sz="4800" dirty="0"/>
              <a:t>, ар </a:t>
            </a:r>
            <a:r>
              <a:rPr lang="ru-RU" sz="4800" dirty="0" err="1"/>
              <a:t>бир</a:t>
            </a:r>
            <a:r>
              <a:rPr lang="ru-RU" sz="4800" dirty="0"/>
              <a:t> топко </a:t>
            </a:r>
            <a:r>
              <a:rPr lang="ru-RU" sz="4800" dirty="0" err="1"/>
              <a:t>тапшырма</a:t>
            </a:r>
            <a:r>
              <a:rPr lang="ru-RU" sz="4800" dirty="0"/>
              <a:t> </a:t>
            </a:r>
            <a:r>
              <a:rPr lang="ru-RU" sz="4800" dirty="0" err="1"/>
              <a:t>бериңиз</a:t>
            </a:r>
            <a:r>
              <a:rPr lang="ru-RU" sz="4800" dirty="0"/>
              <a:t>.</a:t>
            </a:r>
          </a:p>
          <a:p>
            <a:endParaRPr lang="ru-RU" sz="4800" dirty="0"/>
          </a:p>
          <a:p>
            <a:r>
              <a:rPr lang="ru-RU" sz="4800" dirty="0"/>
              <a:t>1-топ - </a:t>
            </a:r>
            <a:r>
              <a:rPr lang="ru-RU" sz="4800" dirty="0" err="1"/>
              <a:t>өспүрүмдөрдүн</a:t>
            </a:r>
            <a:r>
              <a:rPr lang="ru-RU" sz="4800" dirty="0"/>
              <a:t> </a:t>
            </a:r>
            <a:r>
              <a:rPr lang="ru-RU" sz="4800" dirty="0" err="1"/>
              <a:t>гаджеттер</a:t>
            </a:r>
            <a:r>
              <a:rPr lang="ru-RU" sz="4800" dirty="0"/>
              <a:t> </a:t>
            </a:r>
            <a:r>
              <a:rPr lang="ru-RU" sz="4800" dirty="0" err="1"/>
              <a:t>менен</a:t>
            </a:r>
            <a:r>
              <a:rPr lang="ru-RU" sz="4800" dirty="0"/>
              <a:t> </a:t>
            </a:r>
            <a:r>
              <a:rPr lang="ru-RU" sz="4800" dirty="0" err="1"/>
              <a:t>иштөөсүнүн</a:t>
            </a:r>
            <a:r>
              <a:rPr lang="ru-RU" sz="4800" dirty="0"/>
              <a:t> </a:t>
            </a:r>
            <a:r>
              <a:rPr lang="ru-RU" sz="4800" dirty="0" err="1"/>
              <a:t>оң</a:t>
            </a:r>
            <a:r>
              <a:rPr lang="ru-RU" sz="4800" dirty="0"/>
              <a:t> </a:t>
            </a:r>
            <a:r>
              <a:rPr lang="ru-RU" sz="4800" dirty="0" err="1"/>
              <a:t>жактары</a:t>
            </a:r>
            <a:r>
              <a:rPr lang="ru-RU" sz="4800" dirty="0"/>
              <a:t>;</a:t>
            </a:r>
          </a:p>
          <a:p>
            <a:r>
              <a:rPr lang="ru-RU" sz="4800" dirty="0"/>
              <a:t>2-топ - </a:t>
            </a:r>
            <a:r>
              <a:rPr lang="ru-RU" sz="4800" dirty="0" err="1"/>
              <a:t>өспүрүмдөрдүн</a:t>
            </a:r>
            <a:r>
              <a:rPr lang="ru-RU" sz="4800" dirty="0"/>
              <a:t> </a:t>
            </a:r>
            <a:r>
              <a:rPr lang="ru-RU" sz="4800" dirty="0" err="1"/>
              <a:t>гаджеттерди</a:t>
            </a:r>
            <a:r>
              <a:rPr lang="ru-RU" sz="4800" dirty="0"/>
              <a:t> </a:t>
            </a:r>
            <a:r>
              <a:rPr lang="ru-RU" sz="4800" dirty="0" err="1"/>
              <a:t>колдонуудагы</a:t>
            </a:r>
            <a:r>
              <a:rPr lang="ru-RU" sz="4800" dirty="0"/>
              <a:t> </a:t>
            </a:r>
            <a:r>
              <a:rPr lang="ru-RU" sz="4800" dirty="0" err="1"/>
              <a:t>терс</a:t>
            </a:r>
            <a:r>
              <a:rPr lang="ru-RU" sz="4800" dirty="0"/>
              <a:t> </a:t>
            </a:r>
            <a:r>
              <a:rPr lang="ru-RU" sz="4800" dirty="0" err="1"/>
              <a:t>жактары</a:t>
            </a:r>
            <a:r>
              <a:rPr lang="ru-RU" sz="4800" dirty="0"/>
              <a:t>.</a:t>
            </a:r>
          </a:p>
          <a:p>
            <a:pPr marL="0" indent="0">
              <a:buNone/>
            </a:pP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38838545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18134EF-4B2B-4C39-A62E-5CDF921AE2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Жыйынтык </a:t>
            </a:r>
            <a:r>
              <a:rPr lang="ru-RU" dirty="0" err="1"/>
              <a:t>чыгарыңыз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B8E057EC-E283-46B3-B924-20CB7B00AD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dirty="0"/>
              <a:t>«</a:t>
            </a:r>
            <a:r>
              <a:rPr lang="ru-RU" sz="3600" dirty="0" err="1"/>
              <a:t>Гаджеттерди</a:t>
            </a:r>
            <a:r>
              <a:rPr lang="ru-RU" sz="3600" dirty="0"/>
              <a:t> </a:t>
            </a:r>
            <a:r>
              <a:rPr lang="ru-RU" sz="3600" dirty="0" err="1"/>
              <a:t>күнүмдүк</a:t>
            </a:r>
            <a:r>
              <a:rPr lang="ru-RU" sz="3600" dirty="0"/>
              <a:t> </a:t>
            </a:r>
            <a:r>
              <a:rPr lang="ru-RU" sz="3600" dirty="0" err="1"/>
              <a:t>турмушта</a:t>
            </a:r>
            <a:r>
              <a:rPr lang="ru-RU" sz="3600" dirty="0"/>
              <a:t> </a:t>
            </a:r>
            <a:r>
              <a:rPr lang="ru-RU" sz="3600" dirty="0" err="1"/>
              <a:t>колдонуунун</a:t>
            </a:r>
            <a:r>
              <a:rPr lang="ru-RU" sz="3600" dirty="0"/>
              <a:t> </a:t>
            </a:r>
            <a:r>
              <a:rPr lang="ru-RU" sz="3600" dirty="0" err="1"/>
              <a:t>оң</a:t>
            </a:r>
            <a:r>
              <a:rPr lang="ru-RU" sz="3600" dirty="0"/>
              <a:t> </a:t>
            </a:r>
            <a:r>
              <a:rPr lang="ru-RU" sz="3600" dirty="0" err="1"/>
              <a:t>касиеттери</a:t>
            </a:r>
            <a:r>
              <a:rPr lang="ru-RU" sz="3600" dirty="0"/>
              <a:t> </a:t>
            </a:r>
            <a:r>
              <a:rPr lang="ru-RU" sz="3600" dirty="0" err="1"/>
              <a:t>менен</a:t>
            </a:r>
            <a:r>
              <a:rPr lang="ru-RU" sz="3600" dirty="0"/>
              <a:t> катар </a:t>
            </a:r>
            <a:r>
              <a:rPr lang="ru-RU" sz="3600" dirty="0" err="1"/>
              <a:t>алардын</a:t>
            </a:r>
            <a:r>
              <a:rPr lang="ru-RU" sz="3600" dirty="0"/>
              <a:t> </a:t>
            </a:r>
            <a:r>
              <a:rPr lang="ru-RU" sz="3600" dirty="0" err="1"/>
              <a:t>адам</a:t>
            </a:r>
            <a:r>
              <a:rPr lang="ru-RU" sz="3600" dirty="0"/>
              <a:t> </a:t>
            </a:r>
            <a:r>
              <a:rPr lang="ru-RU" sz="3600" dirty="0" err="1"/>
              <a:t>организмине</a:t>
            </a:r>
            <a:r>
              <a:rPr lang="ru-RU" sz="3600" dirty="0"/>
              <a:t> </a:t>
            </a:r>
            <a:r>
              <a:rPr lang="ru-RU" sz="3600" dirty="0" err="1"/>
              <a:t>тийгизген</a:t>
            </a:r>
            <a:r>
              <a:rPr lang="ru-RU" sz="3600" dirty="0"/>
              <a:t> </a:t>
            </a:r>
            <a:r>
              <a:rPr lang="ru-RU" sz="3600" dirty="0" err="1"/>
              <a:t>терс</a:t>
            </a:r>
            <a:r>
              <a:rPr lang="ru-RU" sz="3600" dirty="0"/>
              <a:t> </a:t>
            </a:r>
            <a:r>
              <a:rPr lang="ru-RU" sz="3600" dirty="0" err="1"/>
              <a:t>таасирин</a:t>
            </a:r>
            <a:r>
              <a:rPr lang="ru-RU" sz="3600" dirty="0"/>
              <a:t> да </a:t>
            </a:r>
            <a:r>
              <a:rPr lang="ru-RU" sz="3600" dirty="0" err="1"/>
              <a:t>эстен</a:t>
            </a:r>
            <a:r>
              <a:rPr lang="ru-RU" sz="3600" dirty="0"/>
              <a:t> </a:t>
            </a:r>
            <a:r>
              <a:rPr lang="ru-RU" sz="3600" dirty="0" err="1"/>
              <a:t>чыгарбоо</a:t>
            </a:r>
            <a:r>
              <a:rPr lang="ru-RU" sz="3600" dirty="0"/>
              <a:t> </a:t>
            </a:r>
            <a:r>
              <a:rPr lang="ru-RU" sz="3600" dirty="0" err="1"/>
              <a:t>керек</a:t>
            </a:r>
            <a:r>
              <a:rPr lang="ru-RU" sz="3600" dirty="0"/>
              <a:t>. </a:t>
            </a:r>
            <a:r>
              <a:rPr lang="ru-RU" sz="3600" dirty="0" err="1"/>
              <a:t>Ошентип</a:t>
            </a:r>
            <a:r>
              <a:rPr lang="ru-RU" sz="3600" dirty="0"/>
              <a:t>, </a:t>
            </a:r>
            <a:r>
              <a:rPr lang="ru-RU" sz="3600" dirty="0" err="1"/>
              <a:t>эгерде</a:t>
            </a:r>
            <a:r>
              <a:rPr lang="ru-RU" sz="3600" dirty="0"/>
              <a:t> </a:t>
            </a:r>
            <a:r>
              <a:rPr lang="ru-RU" sz="3600" dirty="0" err="1"/>
              <a:t>аппараттарыбыздын</a:t>
            </a:r>
            <a:r>
              <a:rPr lang="ru-RU" sz="3600" dirty="0"/>
              <a:t> </a:t>
            </a:r>
            <a:r>
              <a:rPr lang="ru-RU" sz="3600" dirty="0" err="1"/>
              <a:t>оң</a:t>
            </a:r>
            <a:r>
              <a:rPr lang="ru-RU" sz="3600" dirty="0"/>
              <a:t> жана </a:t>
            </a:r>
            <a:r>
              <a:rPr lang="ru-RU" sz="3600" dirty="0" err="1"/>
              <a:t>терс</a:t>
            </a:r>
            <a:r>
              <a:rPr lang="ru-RU" sz="3600" dirty="0"/>
              <a:t> </a:t>
            </a:r>
            <a:r>
              <a:rPr lang="ru-RU" sz="3600" dirty="0" err="1"/>
              <a:t>касиеттерин</a:t>
            </a:r>
            <a:r>
              <a:rPr lang="ru-RU" sz="3600" dirty="0"/>
              <a:t> </a:t>
            </a:r>
            <a:r>
              <a:rPr lang="ru-RU" sz="3600" dirty="0" err="1"/>
              <a:t>билсек</a:t>
            </a:r>
            <a:r>
              <a:rPr lang="ru-RU" sz="3600" dirty="0"/>
              <a:t>, </a:t>
            </a:r>
            <a:r>
              <a:rPr lang="ru-RU" sz="3600" dirty="0" err="1"/>
              <a:t>биз</a:t>
            </a:r>
            <a:r>
              <a:rPr lang="ru-RU" sz="3600" dirty="0"/>
              <a:t> «</a:t>
            </a:r>
            <a:r>
              <a:rPr lang="ru-RU" sz="3600" dirty="0" err="1"/>
              <a:t>азгырыктарга</a:t>
            </a:r>
            <a:r>
              <a:rPr lang="ru-RU" sz="3600" dirty="0"/>
              <a:t>» </a:t>
            </a:r>
            <a:r>
              <a:rPr lang="ru-RU" sz="3600" dirty="0" err="1"/>
              <a:t>туруктуураак</a:t>
            </a:r>
            <a:r>
              <a:rPr lang="ru-RU" sz="3600" dirty="0"/>
              <a:t> </a:t>
            </a:r>
            <a:r>
              <a:rPr lang="ru-RU" sz="3600" dirty="0" err="1"/>
              <a:t>болуп</a:t>
            </a:r>
            <a:r>
              <a:rPr lang="ru-RU" sz="3600" dirty="0"/>
              <a:t>, </a:t>
            </a:r>
            <a:r>
              <a:rPr lang="ru-RU" sz="3600" dirty="0" err="1"/>
              <a:t>физикалык</a:t>
            </a:r>
            <a:r>
              <a:rPr lang="ru-RU" sz="3600" dirty="0"/>
              <a:t> жана </a:t>
            </a:r>
            <a:r>
              <a:rPr lang="ru-RU" sz="3600" dirty="0" err="1"/>
              <a:t>психологиялык</a:t>
            </a:r>
            <a:r>
              <a:rPr lang="ru-RU" sz="3600" dirty="0"/>
              <a:t> </a:t>
            </a:r>
            <a:r>
              <a:rPr lang="ru-RU" sz="3600" dirty="0" err="1"/>
              <a:t>саламаттыгыбызды</a:t>
            </a:r>
            <a:r>
              <a:rPr lang="ru-RU" sz="3600" dirty="0"/>
              <a:t> </a:t>
            </a:r>
            <a:r>
              <a:rPr lang="ru-RU" sz="3600" dirty="0" err="1"/>
              <a:t>сактап</a:t>
            </a:r>
            <a:r>
              <a:rPr lang="ru-RU" sz="3600" dirty="0"/>
              <a:t> </a:t>
            </a:r>
            <a:r>
              <a:rPr lang="ru-RU" sz="3600" dirty="0" err="1"/>
              <a:t>калабыз</a:t>
            </a:r>
            <a:r>
              <a:rPr lang="ru-RU" sz="3600" dirty="0"/>
              <a:t>».</a:t>
            </a:r>
          </a:p>
        </p:txBody>
      </p:sp>
    </p:spTree>
    <p:extLst>
      <p:ext uri="{BB962C8B-B14F-4D97-AF65-F5344CB8AC3E}">
        <p14:creationId xmlns:p14="http://schemas.microsoft.com/office/powerpoint/2010/main" val="28878059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945AC5D-DF30-4EF3-9DA7-5F394F9E42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817316"/>
          </a:xfrm>
        </p:spPr>
        <p:txBody>
          <a:bodyPr>
            <a:normAutofit fontScale="90000"/>
          </a:bodyPr>
          <a:lstStyle/>
          <a:p>
            <a:r>
              <a:rPr lang="ru-RU" sz="3100" dirty="0"/>
              <a:t>Ой </a:t>
            </a:r>
            <a:r>
              <a:rPr lang="ru-RU" sz="3100" dirty="0" err="1"/>
              <a:t>чабыты</a:t>
            </a:r>
            <a:r>
              <a:rPr lang="ru-RU" sz="3100" dirty="0"/>
              <a:t>: </a:t>
            </a:r>
            <a:r>
              <a:rPr lang="ru-RU" sz="3200" dirty="0" smtClean="0"/>
              <a:t>«</a:t>
            </a:r>
            <a:r>
              <a:rPr lang="ru-RU" sz="3200" dirty="0" err="1"/>
              <a:t>Гаджеттердин</a:t>
            </a:r>
            <a:r>
              <a:rPr lang="ru-RU" sz="3200" dirty="0"/>
              <a:t> </a:t>
            </a:r>
            <a:r>
              <a:rPr lang="ru-RU" sz="3200" dirty="0" err="1"/>
              <a:t>таасиринен</a:t>
            </a:r>
            <a:r>
              <a:rPr lang="ru-RU" sz="3200" dirty="0"/>
              <a:t> </a:t>
            </a:r>
            <a:r>
              <a:rPr lang="ru-RU" sz="3200" dirty="0" err="1"/>
              <a:t>ден-соолукту</a:t>
            </a:r>
            <a:r>
              <a:rPr lang="ru-RU" sz="3200" dirty="0"/>
              <a:t> </a:t>
            </a:r>
            <a:r>
              <a:rPr lang="ru-RU" sz="3200" dirty="0" err="1"/>
              <a:t>чыңдоо</a:t>
            </a:r>
            <a:r>
              <a:rPr lang="ru-RU" sz="3200" dirty="0"/>
              <a:t> </a:t>
            </a:r>
            <a:r>
              <a:rPr lang="ru-RU" sz="3200" dirty="0" err="1"/>
              <a:t>үчүн</a:t>
            </a:r>
            <a:r>
              <a:rPr lang="ru-RU" sz="3200" dirty="0"/>
              <a:t> </a:t>
            </a:r>
            <a:r>
              <a:rPr lang="ru-RU" sz="3200" dirty="0" err="1"/>
              <a:t>кандай</a:t>
            </a:r>
            <a:r>
              <a:rPr lang="ru-RU" sz="3200" dirty="0"/>
              <a:t> </a:t>
            </a:r>
            <a:r>
              <a:rPr lang="ru-RU" sz="3200" dirty="0" err="1"/>
              <a:t>иш-чараларды</a:t>
            </a:r>
            <a:r>
              <a:rPr lang="ru-RU" sz="3200" dirty="0"/>
              <a:t> </a:t>
            </a:r>
            <a:r>
              <a:rPr lang="ru-RU" sz="3200" dirty="0" err="1"/>
              <a:t>сунуш</a:t>
            </a:r>
            <a:r>
              <a:rPr lang="ru-RU" sz="3200" dirty="0"/>
              <a:t> </a:t>
            </a:r>
            <a:r>
              <a:rPr lang="ru-RU" sz="3200" dirty="0" err="1"/>
              <a:t>кылат</a:t>
            </a:r>
            <a:r>
              <a:rPr lang="ru-RU" sz="3200" dirty="0"/>
              <a:t> </a:t>
            </a:r>
            <a:r>
              <a:rPr lang="ru-RU" sz="3200" dirty="0" err="1"/>
              <a:t>элеңер</a:t>
            </a:r>
            <a:r>
              <a:rPr lang="ru-RU" sz="3200" dirty="0" smtClean="0"/>
              <a:t>?»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762C4157-58DA-44A3-8869-5596870BA6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err="1"/>
              <a:t>Болжолдуу</a:t>
            </a:r>
            <a:r>
              <a:rPr lang="ru-RU" dirty="0"/>
              <a:t> </a:t>
            </a:r>
            <a:r>
              <a:rPr lang="ru-RU" dirty="0" err="1"/>
              <a:t>жооптор</a:t>
            </a:r>
            <a:r>
              <a:rPr lang="ru-RU" dirty="0"/>
              <a:t>:</a:t>
            </a:r>
          </a:p>
          <a:p>
            <a:r>
              <a:rPr lang="ru-RU" dirty="0" err="1" smtClean="0"/>
              <a:t>Спорттун</a:t>
            </a:r>
            <a:r>
              <a:rPr lang="ru-RU" dirty="0" smtClean="0"/>
              <a:t> </a:t>
            </a:r>
            <a:r>
              <a:rPr lang="ru-RU" dirty="0" err="1"/>
              <a:t>кандайдыр</a:t>
            </a:r>
            <a:r>
              <a:rPr lang="ru-RU" dirty="0"/>
              <a:t> </a:t>
            </a:r>
            <a:r>
              <a:rPr lang="ru-RU" dirty="0" err="1"/>
              <a:t>бир</a:t>
            </a:r>
            <a:r>
              <a:rPr lang="ru-RU" dirty="0"/>
              <a:t> </a:t>
            </a:r>
            <a:r>
              <a:rPr lang="ru-RU" dirty="0" err="1"/>
              <a:t>түрү</a:t>
            </a:r>
            <a:r>
              <a:rPr lang="ru-RU" dirty="0"/>
              <a:t> </a:t>
            </a:r>
            <a:r>
              <a:rPr lang="ru-RU" dirty="0" err="1"/>
              <a:t>менен</a:t>
            </a:r>
            <a:r>
              <a:rPr lang="ru-RU" dirty="0"/>
              <a:t> </a:t>
            </a:r>
            <a:r>
              <a:rPr lang="ru-RU" dirty="0" err="1"/>
              <a:t>жумасына</a:t>
            </a:r>
            <a:r>
              <a:rPr lang="ru-RU" dirty="0"/>
              <a:t> 2-3 </a:t>
            </a:r>
            <a:r>
              <a:rPr lang="ru-RU" dirty="0" err="1"/>
              <a:t>жолу</a:t>
            </a:r>
            <a:r>
              <a:rPr lang="ru-RU" dirty="0"/>
              <a:t> </a:t>
            </a:r>
            <a:r>
              <a:rPr lang="ru-RU" dirty="0" err="1"/>
              <a:t>машыгуу</a:t>
            </a:r>
            <a:endParaRPr lang="ru-RU" dirty="0"/>
          </a:p>
          <a:p>
            <a:r>
              <a:rPr lang="ru-RU" dirty="0" err="1" smtClean="0"/>
              <a:t>Күн</a:t>
            </a:r>
            <a:r>
              <a:rPr lang="ru-RU" dirty="0" smtClean="0"/>
              <a:t> </a:t>
            </a:r>
            <a:r>
              <a:rPr lang="ru-RU" dirty="0" err="1"/>
              <a:t>сайын</a:t>
            </a:r>
            <a:r>
              <a:rPr lang="ru-RU" dirty="0"/>
              <a:t> </a:t>
            </a:r>
            <a:r>
              <a:rPr lang="ru-RU" dirty="0" err="1"/>
              <a:t>жок</a:t>
            </a:r>
            <a:r>
              <a:rPr lang="ru-RU" dirty="0"/>
              <a:t> </a:t>
            </a:r>
            <a:r>
              <a:rPr lang="ru-RU" dirty="0" err="1"/>
              <a:t>дегенде</a:t>
            </a:r>
            <a:r>
              <a:rPr lang="ru-RU" dirty="0"/>
              <a:t> </a:t>
            </a:r>
            <a:r>
              <a:rPr lang="ru-RU" dirty="0" err="1"/>
              <a:t>бир</a:t>
            </a:r>
            <a:r>
              <a:rPr lang="ru-RU" dirty="0"/>
              <a:t> </a:t>
            </a:r>
            <a:r>
              <a:rPr lang="ru-RU" dirty="0" err="1"/>
              <a:t>саат</a:t>
            </a:r>
            <a:r>
              <a:rPr lang="ru-RU" dirty="0"/>
              <a:t> таза </a:t>
            </a:r>
            <a:r>
              <a:rPr lang="ru-RU" dirty="0" err="1"/>
              <a:t>абада</a:t>
            </a:r>
            <a:r>
              <a:rPr lang="ru-RU" dirty="0"/>
              <a:t> </a:t>
            </a:r>
            <a:r>
              <a:rPr lang="ru-RU" dirty="0" err="1"/>
              <a:t>болуу</a:t>
            </a:r>
            <a:r>
              <a:rPr lang="ru-RU" dirty="0"/>
              <a:t> </a:t>
            </a:r>
          </a:p>
          <a:p>
            <a:r>
              <a:rPr lang="ru-RU" dirty="0" err="1" smtClean="0"/>
              <a:t>Ата-энелерге</a:t>
            </a:r>
            <a:r>
              <a:rPr lang="ru-RU" dirty="0" smtClean="0"/>
              <a:t> </a:t>
            </a:r>
            <a:r>
              <a:rPr lang="ru-RU" dirty="0" err="1"/>
              <a:t>жардам</a:t>
            </a:r>
            <a:r>
              <a:rPr lang="ru-RU" dirty="0"/>
              <a:t> берүү (</a:t>
            </a:r>
            <a:r>
              <a:rPr lang="ru-RU" dirty="0" err="1"/>
              <a:t>дүкөнгө</a:t>
            </a:r>
            <a:r>
              <a:rPr lang="ru-RU" dirty="0"/>
              <a:t> </a:t>
            </a:r>
            <a:r>
              <a:rPr lang="ru-RU" dirty="0" err="1"/>
              <a:t>баруу</a:t>
            </a:r>
            <a:r>
              <a:rPr lang="ru-RU" dirty="0"/>
              <a:t>, </a:t>
            </a:r>
            <a:r>
              <a:rPr lang="ru-RU" dirty="0" err="1"/>
              <a:t>үйдү</a:t>
            </a:r>
            <a:r>
              <a:rPr lang="ru-RU" dirty="0"/>
              <a:t> </a:t>
            </a:r>
            <a:r>
              <a:rPr lang="ru-RU" dirty="0" err="1"/>
              <a:t>тазалоо</a:t>
            </a:r>
            <a:r>
              <a:rPr lang="ru-RU" dirty="0"/>
              <a:t>)</a:t>
            </a:r>
          </a:p>
          <a:p>
            <a:r>
              <a:rPr lang="ru-RU" dirty="0" err="1" smtClean="0"/>
              <a:t>Күн</a:t>
            </a:r>
            <a:r>
              <a:rPr lang="ru-RU" dirty="0" smtClean="0"/>
              <a:t> </a:t>
            </a:r>
            <a:r>
              <a:rPr lang="ru-RU" dirty="0" err="1"/>
              <a:t>сайын</a:t>
            </a:r>
            <a:r>
              <a:rPr lang="ru-RU" dirty="0"/>
              <a:t> 30 минут же </a:t>
            </a:r>
            <a:r>
              <a:rPr lang="ru-RU" dirty="0" err="1"/>
              <a:t>андан</a:t>
            </a:r>
            <a:r>
              <a:rPr lang="ru-RU" dirty="0"/>
              <a:t> </a:t>
            </a:r>
            <a:r>
              <a:rPr lang="ru-RU" dirty="0" err="1"/>
              <a:t>көбүрөөк</a:t>
            </a:r>
            <a:r>
              <a:rPr lang="ru-RU" dirty="0"/>
              <a:t> </a:t>
            </a:r>
            <a:r>
              <a:rPr lang="ru-RU" dirty="0" err="1"/>
              <a:t>чуркоо</a:t>
            </a:r>
            <a:r>
              <a:rPr lang="ru-RU" dirty="0"/>
              <a:t> </a:t>
            </a:r>
          </a:p>
          <a:p>
            <a:r>
              <a:rPr lang="ru-RU" dirty="0" smtClean="0"/>
              <a:t>Велосипед </a:t>
            </a:r>
            <a:r>
              <a:rPr lang="ru-RU" dirty="0" err="1"/>
              <a:t>тебүү</a:t>
            </a:r>
            <a:endParaRPr lang="ru-RU" dirty="0"/>
          </a:p>
          <a:p>
            <a:r>
              <a:rPr lang="ru-RU" dirty="0" err="1" smtClean="0"/>
              <a:t>Күн</a:t>
            </a:r>
            <a:r>
              <a:rPr lang="ru-RU" dirty="0" smtClean="0"/>
              <a:t> </a:t>
            </a:r>
            <a:r>
              <a:rPr lang="ru-RU" dirty="0" err="1"/>
              <a:t>сайын</a:t>
            </a:r>
            <a:r>
              <a:rPr lang="ru-RU" dirty="0"/>
              <a:t> 30 минут же </a:t>
            </a:r>
            <a:r>
              <a:rPr lang="ru-RU" dirty="0" err="1"/>
              <a:t>андан</a:t>
            </a:r>
            <a:r>
              <a:rPr lang="ru-RU" dirty="0"/>
              <a:t> </a:t>
            </a:r>
            <a:r>
              <a:rPr lang="ru-RU" dirty="0" err="1"/>
              <a:t>көп</a:t>
            </a:r>
            <a:r>
              <a:rPr lang="ru-RU" dirty="0"/>
              <a:t> </a:t>
            </a:r>
            <a:r>
              <a:rPr lang="ru-RU" dirty="0" err="1"/>
              <a:t>убакыт</a:t>
            </a:r>
            <a:r>
              <a:rPr lang="ru-RU" dirty="0"/>
              <a:t> бою отжимание </a:t>
            </a:r>
            <a:r>
              <a:rPr lang="ru-RU" dirty="0" err="1"/>
              <a:t>жасоо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835384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F82644AE-2677-4329-862C-1375FAEADD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852826"/>
          </a:xfrm>
        </p:spPr>
        <p:txBody>
          <a:bodyPr>
            <a:normAutofit/>
          </a:bodyPr>
          <a:lstStyle/>
          <a:p>
            <a:r>
              <a:rPr lang="ru-RU" dirty="0" err="1"/>
              <a:t>Мугалим</a:t>
            </a:r>
            <a:r>
              <a:rPr lang="ru-RU" dirty="0"/>
              <a:t>, тренер </a:t>
            </a:r>
            <a:r>
              <a:rPr lang="ru-RU" dirty="0" err="1"/>
              <a:t>үчүн</a:t>
            </a:r>
            <a:r>
              <a:rPr lang="ru-RU" dirty="0"/>
              <a:t> </a:t>
            </a:r>
            <a:r>
              <a:rPr lang="ru-RU" dirty="0" err="1"/>
              <a:t>маалымат</a:t>
            </a:r>
            <a:r>
              <a:rPr lang="ru-RU" dirty="0"/>
              <a:t> </a:t>
            </a:r>
          </a:p>
        </p:txBody>
      </p:sp>
      <p:sp>
        <p:nvSpPr>
          <p:cNvPr id="5" name="Объект 4">
            <a:extLst>
              <a:ext uri="{FF2B5EF4-FFF2-40B4-BE49-F238E27FC236}">
                <a16:creationId xmlns:a16="http://schemas.microsoft.com/office/drawing/2014/main" xmlns="" id="{DA9FA2AE-A341-4096-88A9-C48D86B160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411551"/>
            <a:ext cx="10972800" cy="5282212"/>
          </a:xfrm>
        </p:spPr>
        <p:txBody>
          <a:bodyPr>
            <a:normAutofit/>
          </a:bodyPr>
          <a:lstStyle/>
          <a:p>
            <a:r>
              <a:rPr lang="ru-RU" dirty="0" err="1"/>
              <a:t>Гаджеттер</a:t>
            </a:r>
            <a:r>
              <a:rPr lang="ru-RU" dirty="0"/>
              <a:t> – </a:t>
            </a:r>
            <a:r>
              <a:rPr lang="ru-RU" dirty="0" err="1"/>
              <a:t>адамдардын</a:t>
            </a:r>
            <a:r>
              <a:rPr lang="ru-RU" dirty="0"/>
              <a:t> </a:t>
            </a:r>
            <a:r>
              <a:rPr lang="ru-RU" dirty="0" err="1"/>
              <a:t>жашоосун</a:t>
            </a:r>
            <a:r>
              <a:rPr lang="ru-RU" dirty="0"/>
              <a:t> </a:t>
            </a:r>
            <a:r>
              <a:rPr lang="ru-RU" dirty="0" err="1"/>
              <a:t>жеңилдетүүгө</a:t>
            </a:r>
            <a:r>
              <a:rPr lang="ru-RU" dirty="0"/>
              <a:t> </a:t>
            </a:r>
            <a:r>
              <a:rPr lang="ru-RU" dirty="0" err="1"/>
              <a:t>жардам</a:t>
            </a:r>
            <a:r>
              <a:rPr lang="ru-RU" dirty="0"/>
              <a:t> </a:t>
            </a:r>
            <a:r>
              <a:rPr lang="ru-RU" dirty="0" err="1"/>
              <a:t>берген</a:t>
            </a:r>
            <a:r>
              <a:rPr lang="ru-RU" dirty="0"/>
              <a:t> </a:t>
            </a:r>
            <a:r>
              <a:rPr lang="ru-RU" dirty="0" err="1"/>
              <a:t>кичинекей</a:t>
            </a:r>
            <a:r>
              <a:rPr lang="ru-RU" dirty="0"/>
              <a:t> </a:t>
            </a:r>
            <a:r>
              <a:rPr lang="ru-RU" dirty="0" err="1"/>
              <a:t>түзүлүштөр</a:t>
            </a:r>
            <a:r>
              <a:rPr lang="ru-RU" dirty="0"/>
              <a:t>. </a:t>
            </a:r>
            <a:r>
              <a:rPr lang="ru-RU" dirty="0" err="1"/>
              <a:t>Мисалы</a:t>
            </a:r>
            <a:r>
              <a:rPr lang="ru-RU" dirty="0"/>
              <a:t>, наушник, фитнес-браслет, навигатор, плеер. </a:t>
            </a:r>
            <a:r>
              <a:rPr lang="ru-RU" dirty="0" err="1"/>
              <a:t>Бул</a:t>
            </a:r>
            <a:r>
              <a:rPr lang="ru-RU" dirty="0"/>
              <a:t> </a:t>
            </a:r>
            <a:r>
              <a:rPr lang="ru-RU" dirty="0" err="1"/>
              <a:t>аппараттар</a:t>
            </a:r>
            <a:r>
              <a:rPr lang="ru-RU" dirty="0"/>
              <a:t> </a:t>
            </a:r>
            <a:r>
              <a:rPr lang="ru-RU" dirty="0" err="1"/>
              <a:t>б.а</a:t>
            </a:r>
            <a:r>
              <a:rPr lang="ru-RU" dirty="0"/>
              <a:t>. </a:t>
            </a:r>
            <a:r>
              <a:rPr lang="ru-RU" dirty="0" err="1"/>
              <a:t>ноутбуктар</a:t>
            </a:r>
            <a:r>
              <a:rPr lang="ru-RU" dirty="0"/>
              <a:t>, </a:t>
            </a:r>
            <a:r>
              <a:rPr lang="ru-RU" dirty="0" err="1"/>
              <a:t>смартфондор</a:t>
            </a:r>
            <a:r>
              <a:rPr lang="ru-RU" dirty="0"/>
              <a:t>, </a:t>
            </a:r>
            <a:r>
              <a:rPr lang="ru-RU" dirty="0" err="1"/>
              <a:t>телевизорлор</a:t>
            </a:r>
            <a:r>
              <a:rPr lang="ru-RU" dirty="0"/>
              <a:t> </a:t>
            </a:r>
            <a:r>
              <a:rPr lang="ru-RU" dirty="0" err="1"/>
              <a:t>ж.б</a:t>
            </a:r>
            <a:r>
              <a:rPr lang="ru-RU" dirty="0"/>
              <a:t>. </a:t>
            </a:r>
            <a:r>
              <a:rPr lang="ru-RU" dirty="0" err="1"/>
              <a:t>аппараттар</a:t>
            </a:r>
            <a:r>
              <a:rPr lang="ru-RU" dirty="0"/>
              <a:t> </a:t>
            </a:r>
            <a:r>
              <a:rPr lang="ru-RU" dirty="0" err="1"/>
              <a:t>менен</a:t>
            </a:r>
            <a:r>
              <a:rPr lang="ru-RU" dirty="0"/>
              <a:t> </a:t>
            </a:r>
            <a:r>
              <a:rPr lang="ru-RU" dirty="0" err="1"/>
              <a:t>бирге</a:t>
            </a:r>
            <a:r>
              <a:rPr lang="ru-RU" dirty="0"/>
              <a:t> </a:t>
            </a:r>
            <a:r>
              <a:rPr lang="ru-RU" dirty="0" err="1"/>
              <a:t>иштешет</a:t>
            </a:r>
            <a:r>
              <a:rPr lang="ru-RU" dirty="0"/>
              <a:t>. Бирок </a:t>
            </a:r>
            <a:r>
              <a:rPr lang="ru-RU" dirty="0" err="1"/>
              <a:t>күнүмдүк</a:t>
            </a:r>
            <a:r>
              <a:rPr lang="ru-RU" dirty="0"/>
              <a:t> </a:t>
            </a:r>
            <a:r>
              <a:rPr lang="ru-RU" dirty="0" err="1"/>
              <a:t>жашоодо</a:t>
            </a:r>
            <a:r>
              <a:rPr lang="ru-RU" dirty="0"/>
              <a:t> </a:t>
            </a:r>
            <a:r>
              <a:rPr lang="ru-RU" dirty="0" err="1"/>
              <a:t>бул</a:t>
            </a:r>
            <a:r>
              <a:rPr lang="ru-RU" dirty="0"/>
              <a:t> </a:t>
            </a:r>
            <a:r>
              <a:rPr lang="ru-RU" dirty="0" err="1"/>
              <a:t>технозаттардын</a:t>
            </a:r>
            <a:r>
              <a:rPr lang="ru-RU" dirty="0"/>
              <a:t> </a:t>
            </a:r>
            <a:r>
              <a:rPr lang="ru-RU" dirty="0" err="1"/>
              <a:t>баары</a:t>
            </a:r>
            <a:r>
              <a:rPr lang="ru-RU" dirty="0"/>
              <a:t> гаджет </a:t>
            </a:r>
            <a:r>
              <a:rPr lang="ru-RU" dirty="0" err="1"/>
              <a:t>деп</a:t>
            </a:r>
            <a:r>
              <a:rPr lang="ru-RU" dirty="0"/>
              <a:t> </a:t>
            </a:r>
            <a:r>
              <a:rPr lang="ru-RU" dirty="0" err="1"/>
              <a:t>аталат</a:t>
            </a:r>
            <a:r>
              <a:rPr lang="ru-RU" dirty="0"/>
              <a:t>.</a:t>
            </a:r>
          </a:p>
          <a:p>
            <a:r>
              <a:rPr lang="ru-RU" dirty="0" err="1"/>
              <a:t>Күнүмдүк</a:t>
            </a:r>
            <a:r>
              <a:rPr lang="ru-RU" dirty="0"/>
              <a:t> </a:t>
            </a:r>
            <a:r>
              <a:rPr lang="ru-RU" dirty="0" err="1"/>
              <a:t>жашоодо</a:t>
            </a:r>
            <a:r>
              <a:rPr lang="ru-RU" dirty="0"/>
              <a:t> </a:t>
            </a:r>
            <a:r>
              <a:rPr lang="ru-RU" dirty="0" err="1"/>
              <a:t>адамга</a:t>
            </a:r>
            <a:r>
              <a:rPr lang="ru-RU" dirty="0"/>
              <a:t> компьютер, планшет, телефон </a:t>
            </a:r>
            <a:r>
              <a:rPr lang="ru-RU" dirty="0" err="1"/>
              <a:t>сыяктуу</a:t>
            </a:r>
            <a:r>
              <a:rPr lang="ru-RU" dirty="0"/>
              <a:t> ар </a:t>
            </a:r>
            <a:r>
              <a:rPr lang="ru-RU" dirty="0" err="1"/>
              <a:t>кандай</a:t>
            </a:r>
            <a:r>
              <a:rPr lang="ru-RU" dirty="0"/>
              <a:t> </a:t>
            </a:r>
            <a:r>
              <a:rPr lang="ru-RU" dirty="0" err="1"/>
              <a:t>түзүлүштөр</a:t>
            </a:r>
            <a:r>
              <a:rPr lang="ru-RU" dirty="0"/>
              <a:t> </a:t>
            </a:r>
            <a:r>
              <a:rPr lang="ru-RU" dirty="0" err="1"/>
              <a:t>көп</a:t>
            </a:r>
            <a:r>
              <a:rPr lang="ru-RU" dirty="0"/>
              <a:t> </a:t>
            </a:r>
            <a:r>
              <a:rPr lang="ru-RU" dirty="0" err="1"/>
              <a:t>жардам</a:t>
            </a:r>
            <a:r>
              <a:rPr lang="ru-RU" dirty="0"/>
              <a:t> берет. </a:t>
            </a:r>
            <a:r>
              <a:rPr lang="ru-RU" dirty="0" err="1"/>
              <a:t>Мисалы</a:t>
            </a:r>
            <a:r>
              <a:rPr lang="ru-RU" dirty="0"/>
              <a:t>, </a:t>
            </a:r>
            <a:r>
              <a:rPr lang="ru-RU" dirty="0" err="1"/>
              <a:t>керектүү</a:t>
            </a:r>
            <a:r>
              <a:rPr lang="ru-RU" dirty="0"/>
              <a:t> </a:t>
            </a:r>
            <a:r>
              <a:rPr lang="ru-RU" dirty="0" err="1"/>
              <a:t>маалыматты</a:t>
            </a:r>
            <a:r>
              <a:rPr lang="ru-RU" dirty="0"/>
              <a:t> тез </a:t>
            </a:r>
            <a:r>
              <a:rPr lang="ru-RU" dirty="0" err="1"/>
              <a:t>табуу</a:t>
            </a:r>
            <a:r>
              <a:rPr lang="ru-RU" dirty="0"/>
              <a:t> же </a:t>
            </a:r>
            <a:r>
              <a:rPr lang="ru-RU" dirty="0" err="1"/>
              <a:t>дүйнөнүн</a:t>
            </a:r>
            <a:r>
              <a:rPr lang="ru-RU" dirty="0"/>
              <a:t> башка </a:t>
            </a:r>
            <a:r>
              <a:rPr lang="ru-RU" dirty="0" err="1"/>
              <a:t>тарабына</a:t>
            </a:r>
            <a:r>
              <a:rPr lang="ru-RU" dirty="0"/>
              <a:t> </a:t>
            </a:r>
            <a:r>
              <a:rPr lang="ru-RU" dirty="0" err="1"/>
              <a:t>текстик</a:t>
            </a:r>
            <a:r>
              <a:rPr lang="ru-RU" dirty="0"/>
              <a:t> </a:t>
            </a:r>
            <a:r>
              <a:rPr lang="ru-RU" dirty="0" err="1"/>
              <a:t>билдирүү</a:t>
            </a:r>
            <a:r>
              <a:rPr lang="ru-RU" dirty="0"/>
              <a:t> </a:t>
            </a:r>
            <a:r>
              <a:rPr lang="ru-RU" dirty="0" err="1"/>
              <a:t>жөнөтүү</a:t>
            </a:r>
            <a:r>
              <a:rPr lang="ru-RU" dirty="0"/>
              <a:t>. Азыркы </a:t>
            </a:r>
            <a:r>
              <a:rPr lang="ru-RU" dirty="0" err="1"/>
              <a:t>адамдын</a:t>
            </a:r>
            <a:r>
              <a:rPr lang="ru-RU" dirty="0"/>
              <a:t> </a:t>
            </a:r>
            <a:r>
              <a:rPr lang="ru-RU" dirty="0" err="1"/>
              <a:t>чөйрөсү</a:t>
            </a:r>
            <a:r>
              <a:rPr lang="ru-RU" dirty="0"/>
              <a:t> </a:t>
            </a:r>
            <a:r>
              <a:rPr lang="ru-RU" dirty="0" err="1"/>
              <a:t>олуттуу</a:t>
            </a:r>
            <a:r>
              <a:rPr lang="ru-RU" dirty="0"/>
              <a:t> </a:t>
            </a:r>
            <a:r>
              <a:rPr lang="ru-RU" dirty="0" err="1"/>
              <a:t>өзгөрдү</a:t>
            </a:r>
            <a:r>
              <a:rPr lang="ru-RU" dirty="0"/>
              <a:t>. </a:t>
            </a:r>
            <a:r>
              <a:rPr lang="ru-RU" dirty="0" err="1"/>
              <a:t>Азыр</a:t>
            </a:r>
            <a:r>
              <a:rPr lang="ru-RU" dirty="0"/>
              <a:t> </a:t>
            </a:r>
            <a:r>
              <a:rPr lang="ru-RU" dirty="0" err="1"/>
              <a:t>жашоого</a:t>
            </a:r>
            <a:r>
              <a:rPr lang="ru-RU" dirty="0"/>
              <a:t> </a:t>
            </a:r>
            <a:r>
              <a:rPr lang="ru-RU" dirty="0" err="1"/>
              <a:t>жана</a:t>
            </a:r>
            <a:r>
              <a:rPr lang="ru-RU" dirty="0"/>
              <a:t> </a:t>
            </a:r>
            <a:r>
              <a:rPr lang="ru-RU" dirty="0" err="1" smtClean="0"/>
              <a:t>ден</a:t>
            </a:r>
            <a:r>
              <a:rPr lang="ru-RU" dirty="0" smtClean="0"/>
              <a:t> </a:t>
            </a:r>
            <a:r>
              <a:rPr lang="ru-RU" dirty="0" err="1" smtClean="0"/>
              <a:t>соолукка</a:t>
            </a:r>
            <a:r>
              <a:rPr lang="ru-RU" dirty="0" smtClean="0"/>
              <a:t> </a:t>
            </a:r>
            <a:r>
              <a:rPr lang="ru-RU" dirty="0" err="1"/>
              <a:t>гаджеттер</a:t>
            </a:r>
            <a:r>
              <a:rPr lang="ru-RU" dirty="0"/>
              <a:t> </a:t>
            </a:r>
            <a:r>
              <a:rPr lang="ru-RU" dirty="0" err="1"/>
              <a:t>менен</a:t>
            </a:r>
            <a:r>
              <a:rPr lang="ru-RU" dirty="0"/>
              <a:t> </a:t>
            </a:r>
            <a:r>
              <a:rPr lang="ru-RU" dirty="0" err="1"/>
              <a:t>И</a:t>
            </a:r>
            <a:r>
              <a:rPr lang="ru-RU" dirty="0" err="1" smtClean="0"/>
              <a:t>нтернеттин</a:t>
            </a:r>
            <a:r>
              <a:rPr lang="ru-RU" dirty="0" smtClean="0"/>
              <a:t> </a:t>
            </a:r>
            <a:r>
              <a:rPr lang="ru-RU" dirty="0"/>
              <a:t>к</a:t>
            </a:r>
            <a:r>
              <a:rPr lang="ky-KG" dirty="0"/>
              <a:t>ө</a:t>
            </a:r>
            <a:r>
              <a:rPr lang="ru-RU" dirty="0"/>
              <a:t>п </a:t>
            </a:r>
            <a:r>
              <a:rPr lang="ru-RU" dirty="0" err="1"/>
              <a:t>убактысын</a:t>
            </a:r>
            <a:r>
              <a:rPr lang="ru-RU" dirty="0"/>
              <a:t> </a:t>
            </a:r>
            <a:r>
              <a:rPr lang="ru-RU" dirty="0" err="1"/>
              <a:t>ээлеп</a:t>
            </a:r>
            <a:r>
              <a:rPr lang="ru-RU" dirty="0"/>
              <a:t> </a:t>
            </a:r>
            <a:r>
              <a:rPr lang="ru-RU" dirty="0" err="1"/>
              <a:t>алышы</a:t>
            </a:r>
            <a:r>
              <a:rPr lang="ru-RU" dirty="0"/>
              <a:t> </a:t>
            </a:r>
            <a:r>
              <a:rPr lang="ru-RU" dirty="0" err="1"/>
              <a:t>эң</a:t>
            </a:r>
            <a:r>
              <a:rPr lang="ru-RU" dirty="0"/>
              <a:t> </a:t>
            </a:r>
            <a:r>
              <a:rPr lang="ru-RU" dirty="0" err="1"/>
              <a:t>күчтүү</a:t>
            </a:r>
            <a:r>
              <a:rPr lang="ru-RU" dirty="0"/>
              <a:t> </a:t>
            </a:r>
            <a:r>
              <a:rPr lang="ru-RU" dirty="0" err="1"/>
              <a:t>таасир</a:t>
            </a:r>
            <a:r>
              <a:rPr lang="ru-RU" dirty="0"/>
              <a:t> </a:t>
            </a:r>
            <a:r>
              <a:rPr lang="ru-RU" dirty="0" err="1"/>
              <a:t>көрсөтүп</a:t>
            </a:r>
            <a:r>
              <a:rPr lang="ru-RU" dirty="0"/>
              <a:t> </a:t>
            </a:r>
            <a:r>
              <a:rPr lang="ru-RU" dirty="0" err="1"/>
              <a:t>жатат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859013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0EA0DF63-7270-4578-A994-4E1708BA08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Уландысы</a:t>
            </a:r>
            <a:r>
              <a:rPr lang="ru-RU" dirty="0"/>
              <a:t>  </a:t>
            </a:r>
          </a:p>
        </p:txBody>
      </p:sp>
      <p:sp>
        <p:nvSpPr>
          <p:cNvPr id="5" name="Объект 4">
            <a:extLst>
              <a:ext uri="{FF2B5EF4-FFF2-40B4-BE49-F238E27FC236}">
                <a16:creationId xmlns:a16="http://schemas.microsoft.com/office/drawing/2014/main" xmlns="" id="{F64B39E5-D539-4099-B37B-864C42CD42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sz="4400" dirty="0" err="1"/>
              <a:t>Өспүрүмдөр</a:t>
            </a:r>
            <a:r>
              <a:rPr lang="ru-RU" sz="4400" dirty="0"/>
              <a:t> </a:t>
            </a:r>
            <a:r>
              <a:rPr lang="ru-RU" sz="4400" dirty="0" err="1"/>
              <a:t>жакындары</a:t>
            </a:r>
            <a:r>
              <a:rPr lang="ru-RU" sz="4400" dirty="0"/>
              <a:t> жана </a:t>
            </a:r>
            <a:r>
              <a:rPr lang="ru-RU" sz="4400" dirty="0" err="1"/>
              <a:t>теңтуштары</a:t>
            </a:r>
            <a:r>
              <a:rPr lang="ru-RU" sz="4400" dirty="0"/>
              <a:t> </a:t>
            </a:r>
            <a:r>
              <a:rPr lang="ru-RU" sz="4400" dirty="0" err="1"/>
              <a:t>менен</a:t>
            </a:r>
            <a:r>
              <a:rPr lang="ru-RU" sz="4400" dirty="0"/>
              <a:t> </a:t>
            </a:r>
            <a:r>
              <a:rPr lang="ru-RU" sz="4400" dirty="0" err="1"/>
              <a:t>түз</a:t>
            </a:r>
            <a:r>
              <a:rPr lang="ru-RU" sz="4400" dirty="0"/>
              <a:t> </a:t>
            </a:r>
            <a:r>
              <a:rPr lang="ru-RU" sz="4400" dirty="0" err="1"/>
              <a:t>баарлашууга</a:t>
            </a:r>
            <a:r>
              <a:rPr lang="ru-RU" sz="4400" dirty="0"/>
              <a:t> </a:t>
            </a:r>
            <a:r>
              <a:rPr lang="ru-RU" sz="4400" dirty="0" err="1"/>
              <a:t>караганда</a:t>
            </a:r>
            <a:r>
              <a:rPr lang="ru-RU" sz="4400" dirty="0"/>
              <a:t>, </a:t>
            </a:r>
            <a:r>
              <a:rPr lang="ru-RU" sz="4400" dirty="0" err="1"/>
              <a:t>уюлдук</a:t>
            </a:r>
            <a:r>
              <a:rPr lang="ru-RU" sz="4400" dirty="0"/>
              <a:t> </a:t>
            </a:r>
            <a:r>
              <a:rPr lang="ru-RU" sz="4400" dirty="0" err="1"/>
              <a:t>телефонго</a:t>
            </a:r>
            <a:r>
              <a:rPr lang="ru-RU" sz="4400" dirty="0"/>
              <a:t> </a:t>
            </a:r>
            <a:r>
              <a:rPr lang="ru-RU" sz="4400" dirty="0" err="1"/>
              <a:t>өтө</a:t>
            </a:r>
            <a:r>
              <a:rPr lang="ru-RU" sz="4400" dirty="0"/>
              <a:t> </a:t>
            </a:r>
            <a:r>
              <a:rPr lang="ru-RU" sz="4400" dirty="0" err="1"/>
              <a:t>көп</a:t>
            </a:r>
            <a:r>
              <a:rPr lang="ru-RU" sz="4400" dirty="0"/>
              <a:t> </a:t>
            </a:r>
            <a:r>
              <a:rPr lang="ru-RU" sz="4400" dirty="0" err="1"/>
              <a:t>убакыт</a:t>
            </a:r>
            <a:r>
              <a:rPr lang="ru-RU" sz="4400" dirty="0"/>
              <a:t> </a:t>
            </a:r>
            <a:r>
              <a:rPr lang="ru-RU" sz="4400" dirty="0" err="1"/>
              <a:t>бөлүшөт</a:t>
            </a:r>
            <a:r>
              <a:rPr lang="ru-RU" sz="4400" dirty="0"/>
              <a:t>. Телефон </a:t>
            </a:r>
            <a:r>
              <a:rPr lang="ru-RU" sz="4400" dirty="0" err="1"/>
              <a:t>жөн</a:t>
            </a:r>
            <a:r>
              <a:rPr lang="ru-RU" sz="4400" dirty="0"/>
              <a:t> </a:t>
            </a:r>
            <a:r>
              <a:rPr lang="ru-RU" sz="4400" dirty="0" err="1"/>
              <a:t>гана</a:t>
            </a:r>
            <a:r>
              <a:rPr lang="ru-RU" sz="4400" dirty="0"/>
              <a:t> </a:t>
            </a:r>
            <a:r>
              <a:rPr lang="ru-RU" sz="4400" dirty="0" err="1"/>
              <a:t>баарлашуу</a:t>
            </a:r>
            <a:r>
              <a:rPr lang="ru-RU" sz="4400" dirty="0"/>
              <a:t> жана </a:t>
            </a:r>
            <a:r>
              <a:rPr lang="ru-RU" sz="4400" dirty="0" err="1"/>
              <a:t>байланыш</a:t>
            </a:r>
            <a:r>
              <a:rPr lang="ru-RU" sz="4400" dirty="0"/>
              <a:t> </a:t>
            </a:r>
            <a:r>
              <a:rPr lang="ru-RU" sz="4400" dirty="0" err="1"/>
              <a:t>каражаты</a:t>
            </a:r>
            <a:r>
              <a:rPr lang="ru-RU" sz="4400" dirty="0"/>
              <a:t> </a:t>
            </a:r>
            <a:r>
              <a:rPr lang="ru-RU" sz="4400" dirty="0" err="1"/>
              <a:t>эмес</a:t>
            </a:r>
            <a:r>
              <a:rPr lang="ru-RU" sz="4400" dirty="0"/>
              <a:t>, </a:t>
            </a:r>
            <a:r>
              <a:rPr lang="ru-RU" sz="4400" dirty="0" err="1"/>
              <a:t>көз</a:t>
            </a:r>
            <a:r>
              <a:rPr lang="ru-RU" sz="4400" dirty="0"/>
              <a:t> </a:t>
            </a:r>
            <a:r>
              <a:rPr lang="ru-RU" sz="4400" dirty="0" err="1"/>
              <a:t>карандылыкка</a:t>
            </a:r>
            <a:r>
              <a:rPr lang="ru-RU" sz="4400" dirty="0"/>
              <a:t> </a:t>
            </a:r>
            <a:r>
              <a:rPr lang="ru-RU" sz="4400" dirty="0" err="1"/>
              <a:t>айланып</a:t>
            </a:r>
            <a:r>
              <a:rPr lang="ru-RU" sz="4400" dirty="0"/>
              <a:t> </a:t>
            </a:r>
            <a:r>
              <a:rPr lang="ru-RU" sz="4400" dirty="0" err="1"/>
              <a:t>калды</a:t>
            </a:r>
            <a:r>
              <a:rPr lang="ru-RU" sz="4400" dirty="0"/>
              <a:t>.</a:t>
            </a:r>
          </a:p>
          <a:p>
            <a:r>
              <a:rPr lang="ru-RU" sz="4400" dirty="0"/>
              <a:t>Ар </a:t>
            </a:r>
            <a:r>
              <a:rPr lang="ru-RU" sz="4400" dirty="0" err="1"/>
              <a:t>бир</a:t>
            </a:r>
            <a:r>
              <a:rPr lang="ru-RU" sz="4400" dirty="0"/>
              <a:t> </a:t>
            </a:r>
            <a:r>
              <a:rPr lang="ru-RU" sz="4400" dirty="0" err="1"/>
              <a:t>көрүнүш</a:t>
            </a:r>
            <a:r>
              <a:rPr lang="ru-RU" sz="4400" dirty="0"/>
              <a:t> </a:t>
            </a:r>
            <a:r>
              <a:rPr lang="ru-RU" sz="4400" dirty="0" err="1"/>
              <a:t>сыяктуу</a:t>
            </a:r>
            <a:r>
              <a:rPr lang="ru-RU" sz="4400" dirty="0"/>
              <a:t> эле, </a:t>
            </a:r>
            <a:r>
              <a:rPr lang="ru-RU" sz="4400" dirty="0" err="1"/>
              <a:t>заманбап</a:t>
            </a:r>
            <a:r>
              <a:rPr lang="ru-RU" sz="4400" dirty="0"/>
              <a:t> </a:t>
            </a:r>
            <a:r>
              <a:rPr lang="ru-RU" sz="4400" dirty="0" err="1"/>
              <a:t>технологиялык</a:t>
            </a:r>
            <a:r>
              <a:rPr lang="ru-RU" sz="4400" dirty="0"/>
              <a:t> </a:t>
            </a:r>
            <a:r>
              <a:rPr lang="ru-RU" sz="4400" dirty="0" err="1"/>
              <a:t>бумдун</a:t>
            </a:r>
            <a:r>
              <a:rPr lang="ru-RU" sz="4400" dirty="0"/>
              <a:t> </a:t>
            </a:r>
            <a:r>
              <a:rPr lang="ru-RU" sz="4400" dirty="0" err="1"/>
              <a:t>ачык</a:t>
            </a:r>
            <a:r>
              <a:rPr lang="ru-RU" sz="4400" dirty="0"/>
              <a:t> </a:t>
            </a:r>
            <a:r>
              <a:rPr lang="ru-RU" sz="4400" dirty="0" err="1"/>
              <a:t>жакшы</a:t>
            </a:r>
            <a:r>
              <a:rPr lang="ru-RU" sz="4400" dirty="0"/>
              <a:t> жана </a:t>
            </a:r>
            <a:r>
              <a:rPr lang="ru-RU" sz="4400" dirty="0" err="1"/>
              <a:t>жаман</a:t>
            </a:r>
            <a:r>
              <a:rPr lang="ru-RU" sz="4400" dirty="0"/>
              <a:t> </a:t>
            </a:r>
            <a:r>
              <a:rPr lang="ru-RU" sz="4400" dirty="0" err="1"/>
              <a:t>жактары</a:t>
            </a:r>
            <a:r>
              <a:rPr lang="ru-RU" sz="4400" dirty="0"/>
              <a:t> бар. </a:t>
            </a:r>
            <a:r>
              <a:rPr lang="ru-RU" sz="4400" dirty="0" err="1"/>
              <a:t>Артыкчылыктарына</a:t>
            </a:r>
            <a:r>
              <a:rPr lang="ru-RU" sz="4400" dirty="0"/>
              <a:t> </a:t>
            </a:r>
            <a:r>
              <a:rPr lang="ru-RU" sz="4400" dirty="0" err="1"/>
              <a:t>алардын</a:t>
            </a:r>
            <a:r>
              <a:rPr lang="ru-RU" sz="4400" dirty="0"/>
              <a:t> </a:t>
            </a:r>
            <a:r>
              <a:rPr lang="ru-RU" sz="4400" dirty="0" err="1"/>
              <a:t>туура</a:t>
            </a:r>
            <a:r>
              <a:rPr lang="ru-RU" sz="4400" dirty="0"/>
              <a:t> жана </a:t>
            </a:r>
            <a:r>
              <a:rPr lang="ru-RU" sz="4400" dirty="0" err="1"/>
              <a:t>өз</a:t>
            </a:r>
            <a:r>
              <a:rPr lang="ru-RU" sz="4400" dirty="0"/>
              <a:t> </a:t>
            </a:r>
            <a:r>
              <a:rPr lang="ru-RU" sz="4400" dirty="0" err="1"/>
              <a:t>убагында</a:t>
            </a:r>
            <a:r>
              <a:rPr lang="ru-RU" sz="4400" dirty="0"/>
              <a:t> </a:t>
            </a:r>
            <a:r>
              <a:rPr lang="ru-RU" sz="4400" dirty="0" err="1"/>
              <a:t>колдонулушу</a:t>
            </a:r>
            <a:r>
              <a:rPr lang="ru-RU" sz="4400" dirty="0"/>
              <a:t> </a:t>
            </a:r>
            <a:r>
              <a:rPr lang="ru-RU" sz="4400" dirty="0" err="1"/>
              <a:t>олуттуу</a:t>
            </a:r>
            <a:r>
              <a:rPr lang="ru-RU" sz="4400" dirty="0"/>
              <a:t> </a:t>
            </a:r>
            <a:r>
              <a:rPr lang="ru-RU" sz="4400" dirty="0" err="1"/>
              <a:t>пайда</a:t>
            </a:r>
            <a:r>
              <a:rPr lang="ru-RU" sz="4400" dirty="0"/>
              <a:t> </a:t>
            </a:r>
            <a:r>
              <a:rPr lang="ru-RU" sz="4400" dirty="0" err="1"/>
              <a:t>алып</a:t>
            </a:r>
            <a:r>
              <a:rPr lang="ru-RU" sz="4400" dirty="0"/>
              <a:t> </a:t>
            </a:r>
            <a:r>
              <a:rPr lang="ru-RU" sz="4400" dirty="0" err="1"/>
              <a:t>келерине</a:t>
            </a:r>
            <a:r>
              <a:rPr lang="ru-RU" sz="4400" dirty="0"/>
              <a:t> </a:t>
            </a:r>
            <a:r>
              <a:rPr lang="ru-RU" sz="4400" dirty="0" err="1"/>
              <a:t>тийиштүү</a:t>
            </a:r>
            <a:r>
              <a:rPr lang="ru-RU" sz="44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799899223"/>
      </p:ext>
    </p:extLst>
  </p:cSld>
  <p:clrMapOvr>
    <a:masterClrMapping/>
  </p:clrMapOvr>
</p:sld>
</file>

<file path=ppt/theme/theme1.xml><?xml version="1.0" encoding="utf-8"?>
<a:theme xmlns:a="http://schemas.openxmlformats.org/drawingml/2006/main" name="La ment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TM02474572[[fn=Медицинский шаблон оформления]]</Template>
  <TotalTime>153</TotalTime>
  <Words>1189</Words>
  <Application>Microsoft Office PowerPoint</Application>
  <PresentationFormat>Произвольный</PresentationFormat>
  <Paragraphs>85</Paragraphs>
  <Slides>15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La mente</vt:lpstr>
      <vt:lpstr>Кыргыз Республикасынын Билим берүү жана илим министрлиги Кыргыз Республикасынын Саламаттык сактоо министрлиги Кыргыз билим берүү академиясы  Кыргыз Республикасынын Саламаттык сактоо министрлигинин  Республикалык ден соолукту чыңдоо жана  массалык коммуникация борбору</vt:lpstr>
      <vt:lpstr>Балдардын жашоосундагы сергек жашоо мүнөзү жана гаджеттер</vt:lpstr>
      <vt:lpstr>Киришүү</vt:lpstr>
      <vt:lpstr>Негизги бөлүк  1. Окуучулар үчүн анкета</vt:lpstr>
      <vt:lpstr>Топтук иш  </vt:lpstr>
      <vt:lpstr>Жыйынтык чыгарыңыз</vt:lpstr>
      <vt:lpstr>Ой чабыты: «Гаджеттердин таасиринен ден-соолукту чыңдоо үчүн кандай иш-чараларды сунуш кылат элеңер?»</vt:lpstr>
      <vt:lpstr>Мугалим, тренер үчүн маалымат </vt:lpstr>
      <vt:lpstr>Уландысы  </vt:lpstr>
      <vt:lpstr>Гаджеттердин пайдасы</vt:lpstr>
      <vt:lpstr>Гаджеттердин зыяны </vt:lpstr>
      <vt:lpstr>Гаджеттердин зыяны</vt:lpstr>
      <vt:lpstr>Гаджеттердин зыяны</vt:lpstr>
      <vt:lpstr>Жыйынтык чыгарыңыз:  </vt:lpstr>
      <vt:lpstr>Үй тапшырмасы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Naryngul</cp:lastModifiedBy>
  <cp:revision>25</cp:revision>
  <dcterms:created xsi:type="dcterms:W3CDTF">2022-08-20T09:13:58Z</dcterms:created>
  <dcterms:modified xsi:type="dcterms:W3CDTF">2022-09-15T08:28:37Z</dcterms:modified>
</cp:coreProperties>
</file>