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68" r:id="rId2"/>
    <p:sldId id="257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64697" autoAdjust="0"/>
  </p:normalViewPr>
  <p:slideViewPr>
    <p:cSldViewPr snapToGrid="0">
      <p:cViewPr varScale="1">
        <p:scale>
          <a:sx n="86" d="100"/>
          <a:sy n="86" d="100"/>
        </p:scale>
        <p:origin x="11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A725E4-19DC-4477-94DF-147B2306FB07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C79D07-C195-4CC8-80AF-30C1546F4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438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79D07-C195-4CC8-80AF-30C1546F40CC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659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6213-F3A9-4AE0-B34E-7CFB851266B4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C3E7661-9565-4050-86F4-4927664A3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198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6213-F3A9-4AE0-B34E-7CFB851266B4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C3E7661-9565-4050-86F4-4927664A3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711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6213-F3A9-4AE0-B34E-7CFB851266B4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C3E7661-9565-4050-86F4-4927664A3FC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1743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6213-F3A9-4AE0-B34E-7CFB851266B4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C3E7661-9565-4050-86F4-4927664A3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022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6213-F3A9-4AE0-B34E-7CFB851266B4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C3E7661-9565-4050-86F4-4927664A3FC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15303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6213-F3A9-4AE0-B34E-7CFB851266B4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C3E7661-9565-4050-86F4-4927664A3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414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6213-F3A9-4AE0-B34E-7CFB851266B4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7661-9565-4050-86F4-4927664A3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1242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6213-F3A9-4AE0-B34E-7CFB851266B4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7661-9565-4050-86F4-4927664A3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500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6213-F3A9-4AE0-B34E-7CFB851266B4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7661-9565-4050-86F4-4927664A3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658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6213-F3A9-4AE0-B34E-7CFB851266B4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C3E7661-9565-4050-86F4-4927664A3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000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6213-F3A9-4AE0-B34E-7CFB851266B4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C3E7661-9565-4050-86F4-4927664A3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12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6213-F3A9-4AE0-B34E-7CFB851266B4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C3E7661-9565-4050-86F4-4927664A3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481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6213-F3A9-4AE0-B34E-7CFB851266B4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7661-9565-4050-86F4-4927664A3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586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6213-F3A9-4AE0-B34E-7CFB851266B4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7661-9565-4050-86F4-4927664A3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641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6213-F3A9-4AE0-B34E-7CFB851266B4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7661-9565-4050-86F4-4927664A3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087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6213-F3A9-4AE0-B34E-7CFB851266B4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C3E7661-9565-4050-86F4-4927664A3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51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26213-F3A9-4AE0-B34E-7CFB851266B4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C3E7661-9565-4050-86F4-4927664A3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443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E20DA0C-F51B-486B-8C72-5B9B3FF90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837" y="674704"/>
            <a:ext cx="9968775" cy="221054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latin typeface="Calibri" panose="020F0502020204030204" pitchFamily="34" charset="0"/>
                <a:cs typeface="Calibri" panose="020F0502020204030204" pitchFamily="34" charset="0"/>
              </a:rPr>
              <a:t>Мектеп </a:t>
            </a:r>
            <a:r>
              <a:rPr lang="ru-RU" sz="4400" b="1" dirty="0" err="1">
                <a:latin typeface="Calibri" panose="020F0502020204030204" pitchFamily="34" charset="0"/>
                <a:cs typeface="Calibri" panose="020F0502020204030204" pitchFamily="34" charset="0"/>
              </a:rPr>
              <a:t>чөйрөсүндөгү</a:t>
            </a:r>
            <a:r>
              <a:rPr lang="ru-RU" sz="4400" b="1" dirty="0">
                <a:latin typeface="Calibri" panose="020F0502020204030204" pitchFamily="34" charset="0"/>
                <a:cs typeface="Calibri" panose="020F0502020204030204" pitchFamily="34" charset="0"/>
              </a:rPr>
              <a:t> гигиена, санитария жана </a:t>
            </a:r>
            <a:r>
              <a:rPr lang="ru-RU" sz="4400" b="1" dirty="0" err="1">
                <a:latin typeface="Calibri" panose="020F0502020204030204" pitchFamily="34" charset="0"/>
                <a:cs typeface="Calibri" panose="020F0502020204030204" pitchFamily="34" charset="0"/>
              </a:rPr>
              <a:t>сергек</a:t>
            </a:r>
            <a:r>
              <a:rPr lang="ru-RU" sz="4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400" b="1" dirty="0" err="1">
                <a:latin typeface="Calibri" panose="020F0502020204030204" pitchFamily="34" charset="0"/>
                <a:cs typeface="Calibri" panose="020F0502020204030204" pitchFamily="34" charset="0"/>
              </a:rPr>
              <a:t>жашоо</a:t>
            </a:r>
            <a:r>
              <a:rPr lang="ru-RU" sz="4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400" b="1" dirty="0" err="1">
                <a:latin typeface="Calibri" panose="020F0502020204030204" pitchFamily="34" charset="0"/>
                <a:cs typeface="Calibri" panose="020F0502020204030204" pitchFamily="34" charset="0"/>
              </a:rPr>
              <a:t>мүнөзүнүн</a:t>
            </a:r>
            <a:r>
              <a:rPr lang="ru-RU" sz="4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400" b="1" dirty="0" err="1">
                <a:latin typeface="Calibri" panose="020F0502020204030204" pitchFamily="34" charset="0"/>
                <a:cs typeface="Calibri" panose="020F0502020204030204" pitchFamily="34" charset="0"/>
              </a:rPr>
              <a:t>негизги</a:t>
            </a:r>
            <a:r>
              <a:rPr lang="ru-RU" sz="4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400" b="1" dirty="0" err="1">
                <a:latin typeface="Calibri" panose="020F0502020204030204" pitchFamily="34" charset="0"/>
                <a:cs typeface="Calibri" panose="020F0502020204030204" pitchFamily="34" charset="0"/>
              </a:rPr>
              <a:t>аспектилери</a:t>
            </a:r>
            <a:endParaRPr lang="ru-RU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F58CAC8-5254-4006-BE3E-81C406F98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3195961"/>
            <a:ext cx="8915400" cy="33912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2079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6E4EC96-4F20-48B4-8572-21B99BDB3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2885" y="624110"/>
            <a:ext cx="7448365" cy="84070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F985096-A753-436A-BB47-32BE0EA31E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1965" y="1016001"/>
            <a:ext cx="10192647" cy="48361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600" b="1" dirty="0"/>
              <a:t>5-слайд. Мите </a:t>
            </a:r>
            <a:r>
              <a:rPr lang="ru-RU" sz="3600" b="1" dirty="0" err="1"/>
              <a:t>курт</a:t>
            </a:r>
            <a:r>
              <a:rPr lang="ru-RU" sz="3600" b="1" dirty="0"/>
              <a:t> </a:t>
            </a:r>
            <a:r>
              <a:rPr lang="ru-RU" sz="3600" b="1" dirty="0" err="1"/>
              <a:t>ооруларынын</a:t>
            </a:r>
            <a:r>
              <a:rPr lang="ru-RU" sz="3600" b="1" dirty="0"/>
              <a:t> (</a:t>
            </a:r>
            <a:r>
              <a:rPr lang="ru-RU" sz="3600" b="1" dirty="0" err="1"/>
              <a:t>гельминтоздун</a:t>
            </a:r>
            <a:r>
              <a:rPr lang="ru-RU" sz="3600" b="1" dirty="0"/>
              <a:t>) </a:t>
            </a:r>
            <a:r>
              <a:rPr lang="ru-RU" sz="3600" b="1" dirty="0" err="1"/>
              <a:t>симптомдору</a:t>
            </a:r>
            <a:endParaRPr lang="ru-RU" sz="3600" dirty="0"/>
          </a:p>
          <a:p>
            <a:pPr marL="0" indent="0">
              <a:buNone/>
            </a:pPr>
            <a:r>
              <a:rPr lang="ru-RU" sz="3600" dirty="0"/>
              <a:t>Мите </a:t>
            </a:r>
            <a:r>
              <a:rPr lang="ru-RU" sz="3600" dirty="0" err="1"/>
              <a:t>курт</a:t>
            </a:r>
            <a:r>
              <a:rPr lang="ru-RU" sz="3600" dirty="0"/>
              <a:t> </a:t>
            </a:r>
            <a:r>
              <a:rPr lang="ru-RU" sz="3600" dirty="0" err="1"/>
              <a:t>ооруларынын</a:t>
            </a:r>
            <a:r>
              <a:rPr lang="ru-RU" sz="3600" dirty="0"/>
              <a:t> </a:t>
            </a:r>
            <a:r>
              <a:rPr lang="ru-RU" sz="3600" dirty="0" err="1"/>
              <a:t>белгилери</a:t>
            </a:r>
            <a:r>
              <a:rPr lang="ru-RU" sz="3600" dirty="0"/>
              <a:t> </a:t>
            </a:r>
            <a:r>
              <a:rPr lang="ru-RU" sz="3600" dirty="0" err="1"/>
              <a:t>курттардын</a:t>
            </a:r>
            <a:r>
              <a:rPr lang="ru-RU" sz="3600" dirty="0"/>
              <a:t> </a:t>
            </a:r>
            <a:r>
              <a:rPr lang="ru-RU" sz="3600" dirty="0" err="1"/>
              <a:t>санына</a:t>
            </a:r>
            <a:r>
              <a:rPr lang="ru-RU" sz="3600" dirty="0"/>
              <a:t> </a:t>
            </a:r>
            <a:r>
              <a:rPr lang="ru-RU" sz="3600" dirty="0" err="1"/>
              <a:t>жана</a:t>
            </a:r>
            <a:r>
              <a:rPr lang="ru-RU" sz="3600" dirty="0"/>
              <a:t> т</a:t>
            </a:r>
            <a:r>
              <a:rPr lang="ky-KG" sz="3600" dirty="0"/>
              <a:t>ү</a:t>
            </a:r>
            <a:r>
              <a:rPr lang="ru-RU" sz="3600" dirty="0" err="1"/>
              <a:t>рүнө</a:t>
            </a:r>
            <a:r>
              <a:rPr lang="ru-RU" sz="3600" dirty="0"/>
              <a:t>, </a:t>
            </a:r>
            <a:r>
              <a:rPr lang="ru-RU" sz="3600" dirty="0" err="1"/>
              <a:t>ошондой</a:t>
            </a:r>
            <a:r>
              <a:rPr lang="ru-RU" sz="3600" dirty="0"/>
              <a:t> эле </a:t>
            </a:r>
            <a:r>
              <a:rPr lang="ru-RU" sz="3600" dirty="0" err="1"/>
              <a:t>организмдин</a:t>
            </a:r>
            <a:r>
              <a:rPr lang="ru-RU" sz="3600" dirty="0"/>
              <a:t> </a:t>
            </a:r>
            <a:r>
              <a:rPr lang="ru-RU" sz="3600" dirty="0" err="1"/>
              <a:t>курттарга</a:t>
            </a:r>
            <a:r>
              <a:rPr lang="ru-RU" sz="3600" dirty="0"/>
              <a:t> карата </a:t>
            </a:r>
            <a:r>
              <a:rPr lang="ru-RU" sz="3600" dirty="0" err="1"/>
              <a:t>жеке</a:t>
            </a:r>
            <a:r>
              <a:rPr lang="ru-RU" sz="3600" dirty="0"/>
              <a:t> </a:t>
            </a:r>
            <a:r>
              <a:rPr lang="ru-RU" sz="3600" dirty="0" err="1"/>
              <a:t>реакциясынан</a:t>
            </a:r>
            <a:r>
              <a:rPr lang="ru-RU" sz="3600" dirty="0"/>
              <a:t> </a:t>
            </a:r>
            <a:r>
              <a:rPr lang="ru-RU" sz="3600" dirty="0" err="1"/>
              <a:t>көз</a:t>
            </a:r>
            <a:r>
              <a:rPr lang="ru-RU" sz="3600" dirty="0"/>
              <a:t> </a:t>
            </a:r>
            <a:r>
              <a:rPr lang="ru-RU" sz="3600" dirty="0" err="1"/>
              <a:t>каранды</a:t>
            </a:r>
            <a:r>
              <a:rPr lang="ru-RU" sz="3600" dirty="0"/>
              <a:t>. </a:t>
            </a:r>
            <a:r>
              <a:rPr lang="ru-RU" sz="3600" dirty="0" err="1"/>
              <a:t>Гельминтоздун</a:t>
            </a:r>
            <a:r>
              <a:rPr lang="ru-RU" sz="3600" dirty="0"/>
              <a:t> </a:t>
            </a:r>
            <a:r>
              <a:rPr lang="ru-RU" sz="3600" dirty="0" err="1"/>
              <a:t>алгачкы</a:t>
            </a:r>
            <a:r>
              <a:rPr lang="ru-RU" sz="3600" dirty="0"/>
              <a:t> </a:t>
            </a:r>
            <a:r>
              <a:rPr lang="ru-RU" sz="3600" dirty="0" err="1"/>
              <a:t>белгилери</a:t>
            </a:r>
            <a:r>
              <a:rPr lang="ru-RU" sz="3600" dirty="0"/>
              <a:t> </a:t>
            </a:r>
            <a:r>
              <a:rPr lang="ru-RU" sz="3600" dirty="0" err="1"/>
              <a:t>болуп</a:t>
            </a:r>
            <a:r>
              <a:rPr lang="ru-RU" sz="3600" dirty="0"/>
              <a:t>: </a:t>
            </a:r>
            <a:r>
              <a:rPr lang="ru-RU" sz="3600" dirty="0" err="1"/>
              <a:t>табит</a:t>
            </a:r>
            <a:r>
              <a:rPr lang="ru-RU" sz="3600" dirty="0"/>
              <a:t> </a:t>
            </a:r>
            <a:r>
              <a:rPr lang="ru-RU" sz="3600" dirty="0" err="1"/>
              <a:t>начарлайт</a:t>
            </a:r>
            <a:r>
              <a:rPr lang="ru-RU" sz="3600" dirty="0"/>
              <a:t>, </a:t>
            </a:r>
            <a:r>
              <a:rPr lang="ru-RU" sz="3600" dirty="0" err="1"/>
              <a:t>кусуу</a:t>
            </a:r>
            <a:r>
              <a:rPr lang="ru-RU" sz="3600" dirty="0"/>
              <a:t>, </a:t>
            </a:r>
            <a:r>
              <a:rPr lang="ru-RU" sz="3600" dirty="0" err="1"/>
              <a:t>жүрөк</a:t>
            </a:r>
            <a:r>
              <a:rPr lang="ru-RU" sz="3600" dirty="0"/>
              <a:t> </a:t>
            </a:r>
            <a:r>
              <a:rPr lang="ru-RU" sz="3600" dirty="0" err="1"/>
              <a:t>айлануу</a:t>
            </a:r>
            <a:r>
              <a:rPr lang="ru-RU" sz="3600" dirty="0"/>
              <a:t> же </a:t>
            </a:r>
            <a:r>
              <a:rPr lang="ru-RU" sz="3600" dirty="0" err="1"/>
              <a:t>шилекейдин</a:t>
            </a:r>
            <a:r>
              <a:rPr lang="ru-RU" sz="3600" dirty="0"/>
              <a:t> </a:t>
            </a:r>
            <a:r>
              <a:rPr lang="ru-RU" sz="3600" dirty="0" err="1"/>
              <a:t>куюлуп</a:t>
            </a:r>
            <a:r>
              <a:rPr lang="ru-RU" sz="3600" dirty="0"/>
              <a:t> </a:t>
            </a:r>
            <a:r>
              <a:rPr lang="ru-RU" sz="3600" dirty="0" err="1"/>
              <a:t>туруусу</a:t>
            </a:r>
            <a:r>
              <a:rPr lang="ru-RU" sz="3600" dirty="0"/>
              <a:t>, </a:t>
            </a:r>
            <a:r>
              <a:rPr lang="ru-RU" sz="3600" dirty="0" err="1"/>
              <a:t>ичтин</a:t>
            </a:r>
            <a:r>
              <a:rPr lang="ru-RU" sz="3600" dirty="0"/>
              <a:t> приступ </a:t>
            </a:r>
            <a:r>
              <a:rPr lang="ru-RU" sz="3600" dirty="0" err="1"/>
              <a:t>сымал</a:t>
            </a:r>
            <a:r>
              <a:rPr lang="ru-RU" sz="3600" dirty="0"/>
              <a:t> </a:t>
            </a:r>
            <a:r>
              <a:rPr lang="ru-RU" sz="3600" dirty="0" err="1"/>
              <a:t>оорутуусу</a:t>
            </a:r>
            <a:r>
              <a:rPr lang="ru-RU" sz="3600" dirty="0"/>
              <a:t> </a:t>
            </a:r>
            <a:r>
              <a:rPr lang="ru-RU" sz="3600" dirty="0" err="1"/>
              <a:t>эсептелет</a:t>
            </a:r>
            <a:r>
              <a:rPr lang="ru-RU" sz="3600" dirty="0"/>
              <a:t>. </a:t>
            </a:r>
            <a:r>
              <a:rPr lang="ru-RU" sz="3600" dirty="0" err="1"/>
              <a:t>Ич</a:t>
            </a:r>
            <a:r>
              <a:rPr lang="ru-RU" sz="3600" dirty="0"/>
              <a:t> </a:t>
            </a:r>
            <a:r>
              <a:rPr lang="ru-RU" sz="3600" dirty="0" err="1"/>
              <a:t>катуусу</a:t>
            </a:r>
            <a:r>
              <a:rPr lang="ru-RU" sz="3600" dirty="0"/>
              <a:t> </a:t>
            </a:r>
            <a:r>
              <a:rPr lang="ru-RU" sz="3600" dirty="0" err="1"/>
              <a:t>ич</a:t>
            </a:r>
            <a:r>
              <a:rPr lang="ru-RU" sz="3600" dirty="0"/>
              <a:t> </a:t>
            </a:r>
            <a:r>
              <a:rPr lang="ru-RU" sz="3600" dirty="0" err="1"/>
              <a:t>өткөккө</a:t>
            </a:r>
            <a:r>
              <a:rPr lang="ru-RU" sz="3600" dirty="0"/>
              <a:t> </a:t>
            </a:r>
            <a:r>
              <a:rPr lang="ru-RU" sz="3600" dirty="0" err="1"/>
              <a:t>алмашып</a:t>
            </a:r>
            <a:r>
              <a:rPr lang="ru-RU" sz="3600" dirty="0"/>
              <a:t>, </a:t>
            </a:r>
            <a:r>
              <a:rPr lang="ru-RU" sz="3600" dirty="0" err="1"/>
              <a:t>чарчоо</a:t>
            </a:r>
            <a:r>
              <a:rPr lang="ru-RU" sz="3600" dirty="0"/>
              <a:t> </a:t>
            </a:r>
            <a:r>
              <a:rPr lang="ru-RU" sz="3600" dirty="0" err="1"/>
              <a:t>жана</a:t>
            </a:r>
            <a:r>
              <a:rPr lang="ru-RU" sz="3600" dirty="0"/>
              <a:t> </a:t>
            </a:r>
            <a:r>
              <a:rPr lang="ru-RU" sz="3600" dirty="0" err="1"/>
              <a:t>алсыздык</a:t>
            </a:r>
            <a:r>
              <a:rPr lang="ru-RU" sz="3600" dirty="0"/>
              <a:t> </a:t>
            </a:r>
            <a:r>
              <a:rPr lang="ru-RU" sz="3600" dirty="0" err="1"/>
              <a:t>пайда</a:t>
            </a:r>
            <a:r>
              <a:rPr lang="ru-RU" sz="3600" dirty="0"/>
              <a:t> </a:t>
            </a:r>
            <a:r>
              <a:rPr lang="ru-RU" sz="3600" dirty="0" err="1"/>
              <a:t>болуп</a:t>
            </a:r>
            <a:r>
              <a:rPr lang="ru-RU" sz="3600" dirty="0"/>
              <a:t>, </a:t>
            </a:r>
            <a:r>
              <a:rPr lang="ru-RU" sz="3600" dirty="0" err="1"/>
              <a:t>уйку</a:t>
            </a:r>
            <a:r>
              <a:rPr lang="ru-RU" sz="3600" dirty="0"/>
              <a:t> </a:t>
            </a:r>
            <a:r>
              <a:rPr lang="ru-RU" sz="3600" dirty="0" err="1"/>
              <a:t>бузулат</a:t>
            </a:r>
            <a:r>
              <a:rPr lang="ru-RU" sz="3600" dirty="0"/>
              <a:t>. Мите </a:t>
            </a:r>
            <a:r>
              <a:rPr lang="ru-RU" sz="3600" dirty="0" err="1"/>
              <a:t>жуккан</a:t>
            </a:r>
            <a:r>
              <a:rPr lang="ru-RU" sz="3600" dirty="0"/>
              <a:t> </a:t>
            </a:r>
            <a:r>
              <a:rPr lang="ru-RU" sz="3600" dirty="0" err="1"/>
              <a:t>учурда</a:t>
            </a:r>
            <a:r>
              <a:rPr lang="ru-RU" sz="3600" dirty="0"/>
              <a:t> </a:t>
            </a:r>
            <a:r>
              <a:rPr lang="ru-RU" sz="3600" dirty="0" err="1"/>
              <a:t>көтөн</a:t>
            </a:r>
            <a:r>
              <a:rPr lang="ru-RU" sz="3600" dirty="0"/>
              <a:t> </a:t>
            </a:r>
            <a:r>
              <a:rPr lang="ru-RU" sz="3600" dirty="0" err="1"/>
              <a:t>чучукта</a:t>
            </a:r>
            <a:r>
              <a:rPr lang="ru-RU" sz="3600" dirty="0"/>
              <a:t> </a:t>
            </a:r>
            <a:r>
              <a:rPr lang="ru-RU" sz="3600" dirty="0" err="1"/>
              <a:t>жана</a:t>
            </a:r>
            <a:r>
              <a:rPr lang="ru-RU" sz="3600" dirty="0"/>
              <a:t> </a:t>
            </a:r>
            <a:r>
              <a:rPr lang="ru-RU" sz="3600" dirty="0" err="1"/>
              <a:t>алаада</a:t>
            </a:r>
            <a:r>
              <a:rPr lang="ru-RU" sz="3600" dirty="0"/>
              <a:t> </a:t>
            </a:r>
            <a:r>
              <a:rPr lang="ru-RU" sz="3600" dirty="0" err="1"/>
              <a:t>кычышуу</a:t>
            </a:r>
            <a:r>
              <a:rPr lang="ru-RU" sz="3600" dirty="0"/>
              <a:t> </a:t>
            </a:r>
            <a:r>
              <a:rPr lang="ru-RU" sz="3600" dirty="0" err="1"/>
              <a:t>пайда</a:t>
            </a:r>
            <a:r>
              <a:rPr lang="ru-RU" sz="3600" dirty="0"/>
              <a:t> болот да, </a:t>
            </a:r>
            <a:r>
              <a:rPr lang="ru-RU" sz="3600" dirty="0" err="1"/>
              <a:t>бейтаптар</a:t>
            </a:r>
            <a:r>
              <a:rPr lang="ru-RU" sz="3600" dirty="0"/>
              <a:t> </a:t>
            </a:r>
            <a:r>
              <a:rPr lang="ru-RU" sz="3600" dirty="0" err="1"/>
              <a:t>тынчсыздана</a:t>
            </a:r>
            <a:r>
              <a:rPr lang="ru-RU" sz="3600" dirty="0"/>
              <a:t> </a:t>
            </a:r>
            <a:r>
              <a:rPr lang="ru-RU" sz="3600" dirty="0" err="1"/>
              <a:t>башташат</a:t>
            </a:r>
            <a:r>
              <a:rPr lang="ru-RU" sz="3600" dirty="0"/>
              <a:t>. Ал </a:t>
            </a:r>
            <a:r>
              <a:rPr lang="ru-RU" sz="3600" dirty="0" err="1"/>
              <a:t>кычышуу</a:t>
            </a:r>
            <a:r>
              <a:rPr lang="ru-RU" sz="3600" dirty="0"/>
              <a:t> </a:t>
            </a:r>
            <a:r>
              <a:rPr lang="ru-RU" sz="3600" dirty="0" err="1"/>
              <a:t>түнкүсүн</a:t>
            </a:r>
            <a:r>
              <a:rPr lang="ru-RU" sz="3600" dirty="0"/>
              <a:t> </a:t>
            </a:r>
            <a:r>
              <a:rPr lang="ru-RU" sz="3600" dirty="0" err="1"/>
              <a:t>уктап</a:t>
            </a:r>
            <a:r>
              <a:rPr lang="ru-RU" sz="3600" dirty="0"/>
              <a:t> </a:t>
            </a:r>
            <a:r>
              <a:rPr lang="ru-RU" sz="3600" dirty="0" err="1"/>
              <a:t>жатканда</a:t>
            </a:r>
            <a:r>
              <a:rPr lang="ru-RU" sz="3600" dirty="0"/>
              <a:t> </a:t>
            </a:r>
            <a:r>
              <a:rPr lang="ru-RU" sz="3600" dirty="0" err="1"/>
              <a:t>күчөгөндүктөн</a:t>
            </a:r>
            <a:r>
              <a:rPr lang="ru-RU" sz="3600" dirty="0"/>
              <a:t> </a:t>
            </a:r>
            <a:r>
              <a:rPr lang="ru-RU" sz="3600" dirty="0" err="1"/>
              <a:t>оорулуу</a:t>
            </a:r>
            <a:r>
              <a:rPr lang="ru-RU" sz="3600" dirty="0"/>
              <a:t> </a:t>
            </a:r>
            <a:r>
              <a:rPr lang="ru-RU" sz="3600" dirty="0" err="1"/>
              <a:t>ойгонуп</a:t>
            </a:r>
            <a:r>
              <a:rPr lang="ru-RU" sz="3600" dirty="0"/>
              <a:t> </a:t>
            </a:r>
            <a:r>
              <a:rPr lang="ru-RU" sz="3600" dirty="0" err="1"/>
              <a:t>кетет</a:t>
            </a:r>
            <a:r>
              <a:rPr lang="ru-RU" sz="3600" dirty="0"/>
              <a:t>.</a:t>
            </a:r>
          </a:p>
          <a:p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6855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="" xmlns:a16="http://schemas.microsoft.com/office/drawing/2014/main" id="{160691D1-DC33-4950-8357-6D8779F28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8313" y="1097281"/>
            <a:ext cx="9596299" cy="53962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6-слайд</a:t>
            </a:r>
            <a:r>
              <a:rPr lang="ru-RU" sz="2400" dirty="0"/>
              <a:t>.</a:t>
            </a:r>
            <a:r>
              <a:rPr lang="ru-RU" sz="2400" b="1" dirty="0"/>
              <a:t> </a:t>
            </a:r>
            <a:r>
              <a:rPr lang="ru-RU" sz="2400" b="1" dirty="0" err="1"/>
              <a:t>Ичеги-карын</a:t>
            </a:r>
            <a:r>
              <a:rPr lang="ru-RU" sz="2400" b="1" dirty="0"/>
              <a:t> </a:t>
            </a:r>
            <a:r>
              <a:rPr lang="ru-RU" sz="2400" b="1" dirty="0" err="1"/>
              <a:t>инфекциясынын</a:t>
            </a:r>
            <a:r>
              <a:rPr lang="ru-RU" sz="2400" b="1" dirty="0"/>
              <a:t> </a:t>
            </a:r>
            <a:r>
              <a:rPr lang="ru-RU" sz="2400" b="1" dirty="0" err="1"/>
              <a:t>жана</a:t>
            </a:r>
            <a:r>
              <a:rPr lang="ru-RU" sz="2400" b="1" dirty="0"/>
              <a:t> </a:t>
            </a:r>
            <a:r>
              <a:rPr lang="ru-RU" sz="2400" b="1" dirty="0" err="1"/>
              <a:t>мите</a:t>
            </a:r>
            <a:r>
              <a:rPr lang="ru-RU" sz="2400" b="1" dirty="0"/>
              <a:t> </a:t>
            </a:r>
            <a:r>
              <a:rPr lang="ru-RU" sz="2400" b="1" dirty="0" err="1"/>
              <a:t>курт</a:t>
            </a:r>
            <a:r>
              <a:rPr lang="ru-RU" sz="2400" b="1" dirty="0"/>
              <a:t> </a:t>
            </a:r>
            <a:r>
              <a:rPr lang="ru-RU" sz="2400" b="1" dirty="0" err="1"/>
              <a:t>ооруларын</a:t>
            </a:r>
            <a:r>
              <a:rPr lang="ru-RU" sz="2400" b="1" dirty="0"/>
              <a:t> </a:t>
            </a:r>
            <a:r>
              <a:rPr lang="ru-RU" sz="2400" b="1" dirty="0" err="1"/>
              <a:t>алдын</a:t>
            </a:r>
            <a:r>
              <a:rPr lang="ru-RU" sz="2400" b="1" dirty="0"/>
              <a:t> </a:t>
            </a:r>
            <a:r>
              <a:rPr lang="ru-RU" sz="2400" b="1" dirty="0" err="1"/>
              <a:t>алуу</a:t>
            </a:r>
            <a:endParaRPr lang="ru-RU" sz="2400" dirty="0"/>
          </a:p>
          <a:p>
            <a:pPr lvl="0"/>
            <a:r>
              <a:rPr lang="ru-RU" sz="2400" dirty="0"/>
              <a:t>Жеке гигиена </a:t>
            </a:r>
            <a:r>
              <a:rPr lang="ru-RU" sz="2400" dirty="0" err="1"/>
              <a:t>эрежелерин</a:t>
            </a:r>
            <a:r>
              <a:rPr lang="ru-RU" sz="2400" dirty="0"/>
              <a:t> </a:t>
            </a:r>
            <a:r>
              <a:rPr lang="ru-RU" sz="2400" dirty="0" err="1"/>
              <a:t>сактоо</a:t>
            </a:r>
            <a:r>
              <a:rPr lang="ru-RU" sz="2400" dirty="0"/>
              <a:t>: </a:t>
            </a:r>
            <a:r>
              <a:rPr lang="ru-RU" sz="2400" dirty="0" err="1"/>
              <a:t>тамактанаардын</a:t>
            </a:r>
            <a:r>
              <a:rPr lang="ru-RU" sz="2400" dirty="0"/>
              <a:t> </a:t>
            </a:r>
            <a:r>
              <a:rPr lang="ru-RU" sz="2400" dirty="0" err="1"/>
              <a:t>алдында</a:t>
            </a:r>
            <a:r>
              <a:rPr lang="ru-RU" sz="2400" dirty="0"/>
              <a:t>, </a:t>
            </a:r>
            <a:r>
              <a:rPr lang="ru-RU" sz="2400" dirty="0" err="1"/>
              <a:t>тамак</a:t>
            </a:r>
            <a:r>
              <a:rPr lang="ru-RU" sz="2400" dirty="0"/>
              <a:t> </a:t>
            </a:r>
            <a:r>
              <a:rPr lang="ru-RU" sz="2400" dirty="0" err="1"/>
              <a:t>таратаарда</a:t>
            </a:r>
            <a:r>
              <a:rPr lang="ru-RU" sz="2400" dirty="0"/>
              <a:t>, </a:t>
            </a:r>
            <a:r>
              <a:rPr lang="ru-RU" sz="2400" dirty="0" err="1"/>
              <a:t>дааратканадан</a:t>
            </a:r>
            <a:r>
              <a:rPr lang="ru-RU" sz="2400" dirty="0"/>
              <a:t> </a:t>
            </a:r>
            <a:r>
              <a:rPr lang="ru-RU" sz="2400" dirty="0" err="1"/>
              <a:t>кийин</a:t>
            </a:r>
            <a:r>
              <a:rPr lang="ru-RU" sz="2400" dirty="0"/>
              <a:t>, </a:t>
            </a:r>
            <a:r>
              <a:rPr lang="ru-RU" sz="2400" dirty="0" err="1"/>
              <a:t>көчөгө</a:t>
            </a:r>
            <a:r>
              <a:rPr lang="ru-RU" sz="2400" dirty="0"/>
              <a:t> </a:t>
            </a:r>
            <a:r>
              <a:rPr lang="ru-RU" sz="2400" dirty="0" err="1"/>
              <a:t>чыгып</a:t>
            </a:r>
            <a:r>
              <a:rPr lang="ru-RU" sz="2400" dirty="0"/>
              <a:t> </a:t>
            </a:r>
            <a:r>
              <a:rPr lang="ru-RU" sz="2400" dirty="0" err="1"/>
              <a:t>келгенден</a:t>
            </a:r>
            <a:r>
              <a:rPr lang="ru-RU" sz="2400" dirty="0"/>
              <a:t> </a:t>
            </a:r>
            <a:r>
              <a:rPr lang="ru-RU" sz="2400" dirty="0" err="1"/>
              <a:t>кийин</a:t>
            </a:r>
            <a:r>
              <a:rPr lang="ru-RU" sz="2400" dirty="0"/>
              <a:t> </a:t>
            </a:r>
            <a:r>
              <a:rPr lang="ru-RU" sz="2400" dirty="0" err="1"/>
              <a:t>колду</a:t>
            </a:r>
            <a:r>
              <a:rPr lang="ru-RU" sz="2400" dirty="0"/>
              <a:t> </a:t>
            </a:r>
            <a:r>
              <a:rPr lang="ru-RU" sz="2400" dirty="0" err="1"/>
              <a:t>жакшылап</a:t>
            </a:r>
            <a:r>
              <a:rPr lang="ru-RU" sz="2400" dirty="0"/>
              <a:t> </a:t>
            </a:r>
            <a:r>
              <a:rPr lang="ru-RU" sz="2400" dirty="0" err="1"/>
              <a:t>жууш</a:t>
            </a:r>
            <a:r>
              <a:rPr lang="ru-RU" sz="2400" dirty="0"/>
              <a:t> </a:t>
            </a:r>
            <a:r>
              <a:rPr lang="ru-RU" sz="2400" dirty="0" err="1"/>
              <a:t>керек</a:t>
            </a:r>
            <a:r>
              <a:rPr lang="ru-RU" sz="2400" dirty="0"/>
              <a:t>. </a:t>
            </a:r>
          </a:p>
          <a:p>
            <a:pPr lvl="0"/>
            <a:r>
              <a:rPr lang="ru-RU" sz="2400" dirty="0" err="1"/>
              <a:t>Кайнатылган</a:t>
            </a:r>
            <a:r>
              <a:rPr lang="ru-RU" sz="2400" dirty="0"/>
              <a:t> же </a:t>
            </a:r>
            <a:r>
              <a:rPr lang="ru-RU" sz="2400" dirty="0" err="1"/>
              <a:t>бөтөлкөдөгү</a:t>
            </a:r>
            <a:r>
              <a:rPr lang="ru-RU" sz="2400" dirty="0"/>
              <a:t> </a:t>
            </a:r>
            <a:r>
              <a:rPr lang="ru-RU" sz="2400" dirty="0" err="1"/>
              <a:t>сууну</a:t>
            </a:r>
            <a:r>
              <a:rPr lang="ru-RU" sz="2400" dirty="0"/>
              <a:t> </a:t>
            </a:r>
            <a:r>
              <a:rPr lang="ru-RU" sz="2400" dirty="0" err="1"/>
              <a:t>гана</a:t>
            </a:r>
            <a:r>
              <a:rPr lang="ru-RU" sz="2400" dirty="0"/>
              <a:t> </a:t>
            </a:r>
            <a:r>
              <a:rPr lang="ru-RU" sz="2400" dirty="0" err="1"/>
              <a:t>ичүү</a:t>
            </a:r>
            <a:r>
              <a:rPr lang="ru-RU" sz="2400" dirty="0"/>
              <a:t>. </a:t>
            </a:r>
          </a:p>
          <a:p>
            <a:pPr lvl="0"/>
            <a:r>
              <a:rPr lang="ru-RU" sz="2400" dirty="0" err="1"/>
              <a:t>Тамак-аш</a:t>
            </a:r>
            <a:r>
              <a:rPr lang="ru-RU" sz="2400" dirty="0"/>
              <a:t> </a:t>
            </a:r>
            <a:r>
              <a:rPr lang="ru-RU" sz="2400" dirty="0" err="1"/>
              <a:t>азыктарынын</a:t>
            </a:r>
            <a:r>
              <a:rPr lang="ru-RU" sz="2400" dirty="0"/>
              <a:t> </a:t>
            </a:r>
            <a:r>
              <a:rPr lang="ru-RU" sz="2400" dirty="0" err="1"/>
              <a:t>жарактуулук</a:t>
            </a:r>
            <a:r>
              <a:rPr lang="ru-RU" sz="2400" dirty="0"/>
              <a:t> </a:t>
            </a:r>
            <a:r>
              <a:rPr lang="ru-RU" sz="2400" dirty="0" err="1"/>
              <a:t>мөөнөтүн</a:t>
            </a:r>
            <a:r>
              <a:rPr lang="ru-RU" sz="2400" dirty="0"/>
              <a:t> </a:t>
            </a:r>
            <a:r>
              <a:rPr lang="ru-RU" sz="2400" dirty="0" err="1"/>
              <a:t>сактоо</a:t>
            </a:r>
            <a:r>
              <a:rPr lang="ru-RU" sz="2400" dirty="0"/>
              <a:t>. </a:t>
            </a:r>
          </a:p>
          <a:p>
            <a:pPr lvl="0"/>
            <a:r>
              <a:rPr lang="ru-RU" sz="2400" dirty="0" err="1"/>
              <a:t>Колдонуудан</a:t>
            </a:r>
            <a:r>
              <a:rPr lang="ru-RU" sz="2400" dirty="0"/>
              <a:t> </a:t>
            </a:r>
            <a:r>
              <a:rPr lang="ru-RU" sz="2400" dirty="0" err="1"/>
              <a:t>мурун</a:t>
            </a:r>
            <a:r>
              <a:rPr lang="ru-RU" sz="2400" dirty="0"/>
              <a:t> </a:t>
            </a:r>
            <a:r>
              <a:rPr lang="ru-RU" sz="2400" dirty="0" err="1"/>
              <a:t>жашылчаларды</a:t>
            </a:r>
            <a:r>
              <a:rPr lang="ru-RU" sz="2400" dirty="0"/>
              <a:t>, </a:t>
            </a:r>
            <a:r>
              <a:rPr lang="ru-RU" sz="2400" dirty="0" err="1"/>
              <a:t>жемиштерди</a:t>
            </a:r>
            <a:r>
              <a:rPr lang="ru-RU" sz="2400" dirty="0"/>
              <a:t> </a:t>
            </a:r>
            <a:r>
              <a:rPr lang="ru-RU" sz="2400" dirty="0" err="1"/>
              <a:t>агын</a:t>
            </a:r>
            <a:r>
              <a:rPr lang="ru-RU" sz="2400" dirty="0"/>
              <a:t> </a:t>
            </a:r>
            <a:r>
              <a:rPr lang="ru-RU" sz="2400" dirty="0" err="1"/>
              <a:t>суунун</a:t>
            </a:r>
            <a:r>
              <a:rPr lang="ru-RU" sz="2400" dirty="0"/>
              <a:t> </a:t>
            </a:r>
            <a:r>
              <a:rPr lang="ru-RU" sz="2400" dirty="0" err="1"/>
              <a:t>астында</a:t>
            </a:r>
            <a:r>
              <a:rPr lang="ru-RU" sz="2400" dirty="0"/>
              <a:t> </a:t>
            </a:r>
            <a:r>
              <a:rPr lang="ru-RU" sz="2400" dirty="0" err="1"/>
              <a:t>жуу</a:t>
            </a:r>
            <a:r>
              <a:rPr lang="ru-RU" sz="2400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5739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D5C4491-CCBC-4892-86FE-16EC80DED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6826283" cy="1280890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 smtClean="0"/>
              <a:t>Уландысы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A445921-E836-496D-B1D6-828354743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0017" y="1905000"/>
            <a:ext cx="10137913" cy="4707834"/>
          </a:xfrm>
        </p:spPr>
        <p:txBody>
          <a:bodyPr>
            <a:normAutofit/>
          </a:bodyPr>
          <a:lstStyle/>
          <a:p>
            <a:pPr lvl="0"/>
            <a:r>
              <a:rPr lang="ru-RU" sz="2000" dirty="0" err="1"/>
              <a:t>Тамак-аштарды</a:t>
            </a:r>
            <a:r>
              <a:rPr lang="ru-RU" sz="2000" dirty="0"/>
              <a:t> </a:t>
            </a:r>
            <a:r>
              <a:rPr lang="ru-RU" sz="2000" dirty="0" err="1"/>
              <a:t>кылдаттык</a:t>
            </a:r>
            <a:r>
              <a:rPr lang="ru-RU" sz="2000" dirty="0"/>
              <a:t> </a:t>
            </a:r>
            <a:r>
              <a:rPr lang="ru-RU" sz="2000" dirty="0" err="1"/>
              <a:t>менен</a:t>
            </a:r>
            <a:r>
              <a:rPr lang="ru-RU" sz="2000" dirty="0"/>
              <a:t> </a:t>
            </a:r>
            <a:r>
              <a:rPr lang="ru-RU" sz="2000" dirty="0" err="1"/>
              <a:t>ысытуу</a:t>
            </a:r>
            <a:r>
              <a:rPr lang="ru-RU" sz="2000" dirty="0"/>
              <a:t>, </a:t>
            </a:r>
            <a:r>
              <a:rPr lang="ru-RU" sz="2000" dirty="0" err="1"/>
              <a:t>кайнатуу</a:t>
            </a:r>
            <a:r>
              <a:rPr lang="ru-RU" sz="2000" dirty="0"/>
              <a:t> </a:t>
            </a:r>
            <a:r>
              <a:rPr lang="ru-RU" sz="2000" dirty="0" err="1"/>
              <a:t>аркылуу</a:t>
            </a:r>
            <a:r>
              <a:rPr lang="ru-RU" sz="2000" dirty="0"/>
              <a:t> </a:t>
            </a:r>
            <a:r>
              <a:rPr lang="ru-RU" sz="2000" dirty="0" err="1"/>
              <a:t>иштетүү</a:t>
            </a:r>
            <a:r>
              <a:rPr lang="ru-RU" sz="2000" dirty="0"/>
              <a:t>. </a:t>
            </a:r>
          </a:p>
          <a:p>
            <a:pPr lvl="0"/>
            <a:r>
              <a:rPr lang="ru-RU" sz="2000" dirty="0" err="1"/>
              <a:t>Тамак-аштарды</a:t>
            </a:r>
            <a:r>
              <a:rPr lang="ru-RU" sz="2000" dirty="0"/>
              <a:t> </a:t>
            </a:r>
            <a:r>
              <a:rPr lang="ru-RU" sz="2000" dirty="0" err="1"/>
              <a:t>даярдоодон</a:t>
            </a:r>
            <a:r>
              <a:rPr lang="ru-RU" sz="2000" dirty="0"/>
              <a:t> </a:t>
            </a:r>
            <a:r>
              <a:rPr lang="ru-RU" sz="2000" dirty="0" err="1"/>
              <a:t>кийин</a:t>
            </a:r>
            <a:r>
              <a:rPr lang="ru-RU" sz="2000" dirty="0"/>
              <a:t> </a:t>
            </a:r>
            <a:r>
              <a:rPr lang="ru-RU" sz="2000" dirty="0" err="1"/>
              <a:t>дароо</a:t>
            </a:r>
            <a:r>
              <a:rPr lang="ru-RU" sz="2000" dirty="0"/>
              <a:t> </a:t>
            </a:r>
            <a:r>
              <a:rPr lang="ru-RU" sz="2000" dirty="0" err="1"/>
              <a:t>колдонуу</a:t>
            </a:r>
            <a:r>
              <a:rPr lang="ru-RU" sz="2000" dirty="0"/>
              <a:t>. </a:t>
            </a:r>
          </a:p>
          <a:p>
            <a:pPr lvl="0"/>
            <a:r>
              <a:rPr lang="ru-RU" sz="2000" dirty="0" err="1"/>
              <a:t>Даяр</a:t>
            </a:r>
            <a:r>
              <a:rPr lang="ru-RU" sz="2000" dirty="0"/>
              <a:t> </a:t>
            </a:r>
            <a:r>
              <a:rPr lang="ru-RU" sz="2000" dirty="0" err="1"/>
              <a:t>тамак-ашты</a:t>
            </a:r>
            <a:r>
              <a:rPr lang="ru-RU" sz="2000" dirty="0"/>
              <a:t> </a:t>
            </a:r>
            <a:r>
              <a:rPr lang="ru-RU" sz="2000" dirty="0" err="1"/>
              <a:t>чымындан</a:t>
            </a:r>
            <a:r>
              <a:rPr lang="ru-RU" sz="2000" dirty="0"/>
              <a:t> </a:t>
            </a:r>
            <a:r>
              <a:rPr lang="ru-RU" sz="2000" dirty="0" err="1"/>
              <a:t>коргоп</a:t>
            </a:r>
            <a:r>
              <a:rPr lang="ru-RU" sz="2000" dirty="0"/>
              <a:t>, </a:t>
            </a:r>
            <a:r>
              <a:rPr lang="ru-RU" sz="2000" dirty="0" err="1"/>
              <a:t>суук</a:t>
            </a:r>
            <a:r>
              <a:rPr lang="ru-RU" sz="2000" dirty="0"/>
              <a:t> </a:t>
            </a:r>
            <a:r>
              <a:rPr lang="ru-RU" sz="2000" dirty="0" err="1"/>
              <a:t>жерде</a:t>
            </a:r>
            <a:r>
              <a:rPr lang="ru-RU" sz="2000" dirty="0"/>
              <a:t> </a:t>
            </a:r>
            <a:r>
              <a:rPr lang="ru-RU" sz="2000" dirty="0" err="1"/>
              <a:t>сактоо</a:t>
            </a:r>
            <a:r>
              <a:rPr lang="ru-RU" sz="2000" dirty="0"/>
              <a:t> зарыл. </a:t>
            </a:r>
            <a:r>
              <a:rPr lang="ru-RU" sz="2000" dirty="0" err="1"/>
              <a:t>Даяр</a:t>
            </a:r>
            <a:r>
              <a:rPr lang="ru-RU" sz="2000" dirty="0"/>
              <a:t> </a:t>
            </a:r>
            <a:r>
              <a:rPr lang="ru-RU" sz="2000" dirty="0" err="1"/>
              <a:t>болгон</a:t>
            </a:r>
            <a:r>
              <a:rPr lang="ru-RU" sz="2000" dirty="0"/>
              <a:t> </a:t>
            </a:r>
            <a:r>
              <a:rPr lang="ru-RU" sz="2000" dirty="0" err="1"/>
              <a:t>тамактарды</a:t>
            </a:r>
            <a:r>
              <a:rPr lang="ru-RU" sz="2000" dirty="0"/>
              <a:t> </a:t>
            </a:r>
            <a:r>
              <a:rPr lang="ru-RU" sz="2000" dirty="0" err="1"/>
              <a:t>бөлмө</a:t>
            </a:r>
            <a:r>
              <a:rPr lang="ru-RU" sz="2000" dirty="0"/>
              <a:t> </a:t>
            </a:r>
            <a:r>
              <a:rPr lang="ru-RU" sz="2000" dirty="0" err="1"/>
              <a:t>температурасында</a:t>
            </a:r>
            <a:r>
              <a:rPr lang="ru-RU" sz="2000" dirty="0"/>
              <a:t> 2 </a:t>
            </a:r>
            <a:r>
              <a:rPr lang="ru-RU" sz="2000" dirty="0" err="1"/>
              <a:t>сааттан</a:t>
            </a:r>
            <a:r>
              <a:rPr lang="ru-RU" sz="2000" dirty="0"/>
              <a:t> </a:t>
            </a:r>
            <a:r>
              <a:rPr lang="ru-RU" sz="2000" dirty="0" err="1"/>
              <a:t>ашык</a:t>
            </a:r>
            <a:r>
              <a:rPr lang="ru-RU" sz="2000" dirty="0"/>
              <a:t> </a:t>
            </a:r>
            <a:r>
              <a:rPr lang="ru-RU" sz="2000" dirty="0" err="1"/>
              <a:t>калтырбоо</a:t>
            </a:r>
            <a:r>
              <a:rPr lang="ru-RU" sz="2000" dirty="0"/>
              <a:t>. </a:t>
            </a:r>
          </a:p>
          <a:p>
            <a:pPr lvl="0"/>
            <a:r>
              <a:rPr lang="ru-RU" sz="2000" dirty="0" err="1"/>
              <a:t>Муздаткычта</a:t>
            </a:r>
            <a:r>
              <a:rPr lang="ru-RU" sz="2000" dirty="0"/>
              <a:t> </a:t>
            </a:r>
            <a:r>
              <a:rPr lang="ru-RU" sz="2000" dirty="0" err="1"/>
              <a:t>тамак-ашты</a:t>
            </a:r>
            <a:r>
              <a:rPr lang="ru-RU" sz="2000" dirty="0"/>
              <a:t> </a:t>
            </a:r>
            <a:r>
              <a:rPr lang="ru-RU" sz="2000" dirty="0" err="1"/>
              <a:t>туура</a:t>
            </a:r>
            <a:r>
              <a:rPr lang="ru-RU" sz="2000" dirty="0"/>
              <a:t> </a:t>
            </a:r>
            <a:r>
              <a:rPr lang="ru-RU" sz="2000" dirty="0" err="1"/>
              <a:t>сактоо</a:t>
            </a:r>
            <a:r>
              <a:rPr lang="ru-RU" sz="2000" dirty="0"/>
              <a:t>: </a:t>
            </a:r>
            <a:r>
              <a:rPr lang="ru-RU" sz="2000" dirty="0" err="1"/>
              <a:t>чийки</a:t>
            </a:r>
            <a:r>
              <a:rPr lang="ru-RU" sz="2000" dirty="0"/>
              <a:t> </a:t>
            </a:r>
            <a:r>
              <a:rPr lang="ru-RU" sz="2000" dirty="0" err="1"/>
              <a:t>жана</a:t>
            </a:r>
            <a:r>
              <a:rPr lang="ru-RU" sz="2000" dirty="0"/>
              <a:t> </a:t>
            </a:r>
            <a:r>
              <a:rPr lang="ru-RU" sz="2000" dirty="0" err="1"/>
              <a:t>бышырылган</a:t>
            </a:r>
            <a:r>
              <a:rPr lang="ru-RU" sz="2000" dirty="0"/>
              <a:t> </a:t>
            </a:r>
            <a:r>
              <a:rPr lang="ru-RU" sz="2000" dirty="0" err="1"/>
              <a:t>тамак-ашты</a:t>
            </a:r>
            <a:r>
              <a:rPr lang="ru-RU" sz="2000" dirty="0"/>
              <a:t> </a:t>
            </a:r>
            <a:r>
              <a:rPr lang="ru-RU" sz="2000" dirty="0" err="1"/>
              <a:t>бири-бирине</a:t>
            </a:r>
            <a:r>
              <a:rPr lang="ru-RU" sz="2000" dirty="0"/>
              <a:t> </a:t>
            </a:r>
            <a:r>
              <a:rPr lang="ru-RU" sz="2000" dirty="0" err="1"/>
              <a:t>тийгизбестен</a:t>
            </a:r>
            <a:r>
              <a:rPr lang="ru-RU" sz="2000" dirty="0"/>
              <a:t> </a:t>
            </a:r>
            <a:r>
              <a:rPr lang="ru-RU" sz="2000" dirty="0" err="1"/>
              <a:t>сактоо</a:t>
            </a:r>
            <a:r>
              <a:rPr lang="ru-RU" sz="2000" dirty="0"/>
              <a:t> (ар </a:t>
            </a:r>
            <a:r>
              <a:rPr lang="ru-RU" sz="2000" dirty="0" err="1"/>
              <a:t>кандай</a:t>
            </a:r>
            <a:r>
              <a:rPr lang="ru-RU" sz="2000" dirty="0"/>
              <a:t> </a:t>
            </a:r>
            <a:r>
              <a:rPr lang="ru-RU" sz="2000" dirty="0" err="1"/>
              <a:t>идиштерде</a:t>
            </a:r>
            <a:r>
              <a:rPr lang="ru-RU" sz="2000" dirty="0"/>
              <a:t> </a:t>
            </a:r>
            <a:r>
              <a:rPr lang="ru-RU" sz="2000" dirty="0" err="1"/>
              <a:t>сактоо</a:t>
            </a:r>
            <a:r>
              <a:rPr lang="ru-RU" sz="2000" dirty="0"/>
              <a:t>) </a:t>
            </a:r>
            <a:r>
              <a:rPr lang="ru-RU" sz="2000" dirty="0" err="1"/>
              <a:t>талап</a:t>
            </a:r>
            <a:r>
              <a:rPr lang="ru-RU" sz="2000" dirty="0"/>
              <a:t> </a:t>
            </a:r>
            <a:r>
              <a:rPr lang="ru-RU" sz="2000" dirty="0" err="1"/>
              <a:t>кылынат</a:t>
            </a:r>
            <a:r>
              <a:rPr lang="ru-RU" sz="2000" dirty="0"/>
              <a:t>.</a:t>
            </a:r>
          </a:p>
          <a:p>
            <a:pPr lvl="0"/>
            <a:r>
              <a:rPr lang="ru-RU" sz="2000" dirty="0"/>
              <a:t>Эс </a:t>
            </a:r>
            <a:r>
              <a:rPr lang="ru-RU" sz="2000" dirty="0" err="1"/>
              <a:t>алууга</a:t>
            </a:r>
            <a:r>
              <a:rPr lang="ru-RU" sz="2000" dirty="0"/>
              <a:t> </a:t>
            </a:r>
            <a:r>
              <a:rPr lang="ru-RU" sz="2000" dirty="0" err="1"/>
              <a:t>чыкканда</a:t>
            </a:r>
            <a:r>
              <a:rPr lang="ru-RU" sz="2000" dirty="0"/>
              <a:t> </a:t>
            </a:r>
            <a:r>
              <a:rPr lang="ru-RU" sz="2000" dirty="0" err="1"/>
              <a:t>ичүүчү</a:t>
            </a:r>
            <a:r>
              <a:rPr lang="ru-RU" sz="2000" dirty="0"/>
              <a:t> таза </a:t>
            </a:r>
            <a:r>
              <a:rPr lang="ru-RU" sz="2000" dirty="0" err="1"/>
              <a:t>сууну</a:t>
            </a:r>
            <a:r>
              <a:rPr lang="ru-RU" sz="2000" dirty="0"/>
              <a:t> </a:t>
            </a:r>
            <a:r>
              <a:rPr lang="ru-RU" sz="2000" dirty="0" err="1"/>
              <a:t>алып</a:t>
            </a:r>
            <a:r>
              <a:rPr lang="ru-RU" sz="2000" dirty="0"/>
              <a:t> </a:t>
            </a:r>
            <a:r>
              <a:rPr lang="ru-RU" sz="2000" dirty="0" err="1"/>
              <a:t>жүрүү</a:t>
            </a:r>
            <a:r>
              <a:rPr lang="ru-RU" sz="2000" dirty="0"/>
              <a:t>, </a:t>
            </a:r>
            <a:r>
              <a:rPr lang="ru-RU" sz="2000" dirty="0" err="1"/>
              <a:t>ачык</a:t>
            </a:r>
            <a:r>
              <a:rPr lang="ru-RU" sz="2000" dirty="0"/>
              <a:t> </a:t>
            </a:r>
            <a:r>
              <a:rPr lang="ru-RU" sz="2000" dirty="0" err="1"/>
              <a:t>булактардан</a:t>
            </a:r>
            <a:r>
              <a:rPr lang="ru-RU" sz="2000" dirty="0"/>
              <a:t> </a:t>
            </a:r>
            <a:r>
              <a:rPr lang="ru-RU" sz="2000" dirty="0" err="1"/>
              <a:t>алынган</a:t>
            </a:r>
            <a:r>
              <a:rPr lang="ru-RU" sz="2000" dirty="0"/>
              <a:t> </a:t>
            </a:r>
            <a:r>
              <a:rPr lang="ru-RU" sz="2000" dirty="0" err="1"/>
              <a:t>сууну</a:t>
            </a:r>
            <a:r>
              <a:rPr lang="ru-RU" sz="2000" dirty="0"/>
              <a:t> </a:t>
            </a:r>
            <a:r>
              <a:rPr lang="ru-RU" sz="2000" dirty="0" err="1"/>
              <a:t>колдонбоо</a:t>
            </a:r>
            <a:r>
              <a:rPr lang="ru-RU" sz="2000" dirty="0"/>
              <a:t>.</a:t>
            </a:r>
          </a:p>
          <a:p>
            <a:pPr lvl="0"/>
            <a:r>
              <a:rPr lang="ru-RU" sz="2000" dirty="0" err="1"/>
              <a:t>Атайын</a:t>
            </a:r>
            <a:r>
              <a:rPr lang="ru-RU" sz="2000" dirty="0"/>
              <a:t> </a:t>
            </a:r>
            <a:r>
              <a:rPr lang="ru-RU" sz="2000" dirty="0" err="1"/>
              <a:t>уюштурулган</a:t>
            </a:r>
            <a:r>
              <a:rPr lang="ru-RU" sz="2000" dirty="0"/>
              <a:t> </a:t>
            </a:r>
            <a:r>
              <a:rPr lang="ru-RU" sz="2000" dirty="0" err="1"/>
              <a:t>жерлерде</a:t>
            </a:r>
            <a:r>
              <a:rPr lang="ru-RU" sz="2000" dirty="0"/>
              <a:t> </a:t>
            </a:r>
            <a:r>
              <a:rPr lang="ru-RU" sz="2000" dirty="0" err="1"/>
              <a:t>гана</a:t>
            </a:r>
            <a:r>
              <a:rPr lang="ru-RU" sz="2000" dirty="0"/>
              <a:t> </a:t>
            </a:r>
            <a:r>
              <a:rPr lang="ru-RU" sz="2000" dirty="0" err="1"/>
              <a:t>сууга</a:t>
            </a:r>
            <a:r>
              <a:rPr lang="ru-RU" sz="2000" dirty="0"/>
              <a:t> </a:t>
            </a:r>
            <a:r>
              <a:rPr lang="ru-RU" sz="2000" dirty="0" err="1"/>
              <a:t>түшүү</a:t>
            </a:r>
            <a:r>
              <a:rPr lang="ru-RU" sz="2000" dirty="0"/>
              <a:t>. </a:t>
            </a:r>
            <a:r>
              <a:rPr lang="ru-RU" sz="2000" dirty="0" err="1"/>
              <a:t>Көлмөлөргө</a:t>
            </a:r>
            <a:r>
              <a:rPr lang="ru-RU" sz="2000" dirty="0"/>
              <a:t> </a:t>
            </a:r>
            <a:r>
              <a:rPr lang="ru-RU" sz="2000" dirty="0" err="1"/>
              <a:t>жана</a:t>
            </a:r>
            <a:r>
              <a:rPr lang="ru-RU" sz="2000" dirty="0"/>
              <a:t> </a:t>
            </a:r>
            <a:r>
              <a:rPr lang="ru-RU" sz="2000" dirty="0" err="1"/>
              <a:t>бассейндерге</a:t>
            </a:r>
            <a:r>
              <a:rPr lang="ru-RU" sz="2000" dirty="0"/>
              <a:t> </a:t>
            </a:r>
            <a:r>
              <a:rPr lang="ru-RU" sz="2000" dirty="0" err="1"/>
              <a:t>түшкөндө</a:t>
            </a:r>
            <a:r>
              <a:rPr lang="ru-RU" sz="2000" dirty="0"/>
              <a:t> </a:t>
            </a:r>
            <a:r>
              <a:rPr lang="ru-RU" sz="2000" dirty="0" err="1"/>
              <a:t>оозго</a:t>
            </a:r>
            <a:r>
              <a:rPr lang="ru-RU" sz="2000" dirty="0"/>
              <a:t> </a:t>
            </a:r>
            <a:r>
              <a:rPr lang="ru-RU" sz="2000" dirty="0" err="1"/>
              <a:t>суу</a:t>
            </a:r>
            <a:r>
              <a:rPr lang="ru-RU" sz="2000" dirty="0"/>
              <a:t> </a:t>
            </a:r>
            <a:r>
              <a:rPr lang="ru-RU" sz="2000" dirty="0" err="1"/>
              <a:t>киргизбегенге</a:t>
            </a:r>
            <a:r>
              <a:rPr lang="ru-RU" sz="2000" dirty="0"/>
              <a:t> </a:t>
            </a:r>
            <a:r>
              <a:rPr lang="ru-RU" sz="2000" dirty="0" err="1"/>
              <a:t>аракет</a:t>
            </a:r>
            <a:r>
              <a:rPr lang="ru-RU" sz="2000" dirty="0"/>
              <a:t> </a:t>
            </a:r>
            <a:r>
              <a:rPr lang="ru-RU" sz="2000" dirty="0" err="1"/>
              <a:t>кылуу</a:t>
            </a:r>
            <a:r>
              <a:rPr lang="ru-RU" sz="2000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3193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2FFFAA5-7206-40AA-BE02-05A3939DB9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1322" y="1066800"/>
            <a:ext cx="9543290" cy="48444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 err="1"/>
              <a:t>Жыйынтык</a:t>
            </a:r>
            <a:r>
              <a:rPr lang="ru-RU" sz="2400" b="1" dirty="0"/>
              <a:t> </a:t>
            </a:r>
            <a:r>
              <a:rPr lang="ru-RU" sz="2400" b="1" dirty="0" err="1"/>
              <a:t>чыгарыңыз</a:t>
            </a:r>
            <a:r>
              <a:rPr lang="ru-RU" sz="2400" b="1" dirty="0"/>
              <a:t>: </a:t>
            </a:r>
            <a:r>
              <a:rPr lang="ru-RU" sz="2400" dirty="0"/>
              <a:t>“</a:t>
            </a:r>
            <a:r>
              <a:rPr lang="ru-RU" sz="2400" dirty="0" err="1"/>
              <a:t>Ичегиге</a:t>
            </a:r>
            <a:r>
              <a:rPr lang="ru-RU" sz="2400" dirty="0"/>
              <a:t> </a:t>
            </a:r>
            <a:r>
              <a:rPr lang="ru-RU" sz="2400" dirty="0" err="1"/>
              <a:t>кирген</a:t>
            </a:r>
            <a:r>
              <a:rPr lang="ru-RU" sz="2400" dirty="0"/>
              <a:t> </a:t>
            </a:r>
            <a:r>
              <a:rPr lang="ru-RU" sz="2400" dirty="0" err="1"/>
              <a:t>микробдор</a:t>
            </a:r>
            <a:r>
              <a:rPr lang="ru-RU" sz="2400" dirty="0"/>
              <a:t> тез </a:t>
            </a:r>
            <a:r>
              <a:rPr lang="ru-RU" sz="2400" dirty="0" err="1"/>
              <a:t>аранын</a:t>
            </a:r>
            <a:r>
              <a:rPr lang="ru-RU" sz="2400" dirty="0"/>
              <a:t> </a:t>
            </a:r>
            <a:r>
              <a:rPr lang="ru-RU" sz="2400" dirty="0" err="1"/>
              <a:t>ичинде</a:t>
            </a:r>
            <a:r>
              <a:rPr lang="ru-RU" sz="2400" dirty="0"/>
              <a:t> </a:t>
            </a:r>
            <a:r>
              <a:rPr lang="ru-RU" sz="2400" dirty="0" err="1"/>
              <a:t>көбөйө</a:t>
            </a:r>
            <a:r>
              <a:rPr lang="ru-RU" sz="2400" dirty="0"/>
              <a:t> </a:t>
            </a:r>
            <a:r>
              <a:rPr lang="ru-RU" sz="2400" dirty="0" err="1"/>
              <a:t>баштайт</a:t>
            </a:r>
            <a:r>
              <a:rPr lang="ru-RU" sz="2400" dirty="0"/>
              <a:t>. </a:t>
            </a:r>
            <a:r>
              <a:rPr lang="ru-RU" sz="2400" dirty="0" err="1"/>
              <a:t>Бул</a:t>
            </a:r>
            <a:r>
              <a:rPr lang="ru-RU" sz="2400" dirty="0"/>
              <a:t> </a:t>
            </a:r>
            <a:r>
              <a:rPr lang="ru-RU" sz="2400" dirty="0" err="1"/>
              <a:t>козгогучтар</a:t>
            </a:r>
            <a:r>
              <a:rPr lang="ru-RU" sz="2400" dirty="0"/>
              <a:t> </a:t>
            </a:r>
            <a:r>
              <a:rPr lang="ru-RU" sz="2400" dirty="0" err="1"/>
              <a:t>бөлүп</a:t>
            </a:r>
            <a:r>
              <a:rPr lang="ru-RU" sz="2400" dirty="0"/>
              <a:t> </a:t>
            </a:r>
            <a:r>
              <a:rPr lang="ru-RU" sz="2400" dirty="0" err="1"/>
              <a:t>чыгарган</a:t>
            </a:r>
            <a:r>
              <a:rPr lang="ru-RU" sz="2400" dirty="0"/>
              <a:t> </a:t>
            </a:r>
            <a:r>
              <a:rPr lang="ru-RU" sz="2400" dirty="0" err="1"/>
              <a:t>уулар</a:t>
            </a:r>
            <a:r>
              <a:rPr lang="ru-RU" sz="2400" dirty="0"/>
              <a:t> </a:t>
            </a:r>
            <a:r>
              <a:rPr lang="ru-RU" sz="2400" dirty="0" err="1"/>
              <a:t>тамак</a:t>
            </a:r>
            <a:r>
              <a:rPr lang="ru-RU" sz="2400" dirty="0"/>
              <a:t> </a:t>
            </a:r>
            <a:r>
              <a:rPr lang="ru-RU" sz="2400" dirty="0" err="1"/>
              <a:t>сиңирүүнүн</a:t>
            </a:r>
            <a:r>
              <a:rPr lang="ru-RU" sz="2400" dirty="0"/>
              <a:t> </a:t>
            </a:r>
            <a:r>
              <a:rPr lang="ru-RU" sz="2400" dirty="0" err="1"/>
              <a:t>бузулушун</a:t>
            </a:r>
            <a:r>
              <a:rPr lang="ru-RU" sz="2400" dirty="0"/>
              <a:t>, </a:t>
            </a:r>
            <a:r>
              <a:rPr lang="ru-RU" sz="2400" dirty="0" err="1"/>
              <a:t>катуу</a:t>
            </a:r>
            <a:r>
              <a:rPr lang="ru-RU" sz="2400" dirty="0"/>
              <a:t> </a:t>
            </a:r>
            <a:r>
              <a:rPr lang="ru-RU" sz="2400" dirty="0" err="1"/>
              <a:t>ууланууну</a:t>
            </a:r>
            <a:r>
              <a:rPr lang="ru-RU" sz="2400" dirty="0"/>
              <a:t>, </a:t>
            </a:r>
            <a:r>
              <a:rPr lang="ru-RU" sz="2400" dirty="0" err="1"/>
              <a:t>ичегиден</a:t>
            </a:r>
            <a:r>
              <a:rPr lang="ru-RU" sz="2400" dirty="0"/>
              <a:t> </a:t>
            </a:r>
            <a:r>
              <a:rPr lang="ru-RU" sz="2400" dirty="0" err="1"/>
              <a:t>кан</a:t>
            </a:r>
            <a:r>
              <a:rPr lang="ru-RU" sz="2400" dirty="0"/>
              <a:t> </a:t>
            </a:r>
            <a:r>
              <a:rPr lang="ru-RU" sz="2400" dirty="0" err="1"/>
              <a:t>агууну</a:t>
            </a:r>
            <a:r>
              <a:rPr lang="ru-RU" sz="2400" dirty="0"/>
              <a:t>, </a:t>
            </a:r>
            <a:r>
              <a:rPr lang="ru-RU" sz="2400" dirty="0" err="1"/>
              <a:t>ичегинин</a:t>
            </a:r>
            <a:r>
              <a:rPr lang="ru-RU" sz="2400" dirty="0"/>
              <a:t> </a:t>
            </a:r>
            <a:r>
              <a:rPr lang="ru-RU" sz="2400" dirty="0" err="1"/>
              <a:t>капталдарында</a:t>
            </a:r>
            <a:r>
              <a:rPr lang="ru-RU" sz="2400" dirty="0"/>
              <a:t> </a:t>
            </a:r>
            <a:r>
              <a:rPr lang="ru-RU" sz="2400" dirty="0" err="1"/>
              <a:t>жараларды</a:t>
            </a:r>
            <a:r>
              <a:rPr lang="ru-RU" sz="2400" dirty="0"/>
              <a:t> </a:t>
            </a:r>
            <a:r>
              <a:rPr lang="ru-RU" sz="2400" dirty="0" err="1"/>
              <a:t>пайда</a:t>
            </a:r>
            <a:r>
              <a:rPr lang="ru-RU" sz="2400" dirty="0"/>
              <a:t> </a:t>
            </a:r>
            <a:r>
              <a:rPr lang="ru-RU" sz="2400" dirty="0" err="1"/>
              <a:t>кылат</a:t>
            </a:r>
            <a:r>
              <a:rPr lang="ru-RU" sz="2400" dirty="0"/>
              <a:t>. </a:t>
            </a:r>
            <a:r>
              <a:rPr lang="ru-RU" sz="2400" dirty="0" err="1"/>
              <a:t>Мындай</a:t>
            </a:r>
            <a:r>
              <a:rPr lang="ru-RU" sz="2400" dirty="0"/>
              <a:t> </a:t>
            </a:r>
            <a:r>
              <a:rPr lang="ru-RU" sz="2400" dirty="0" err="1"/>
              <a:t>тамак</a:t>
            </a:r>
            <a:r>
              <a:rPr lang="ru-RU" sz="2400" dirty="0"/>
              <a:t> </a:t>
            </a:r>
            <a:r>
              <a:rPr lang="ru-RU" sz="2400" dirty="0" err="1"/>
              <a:t>сиңирүү</a:t>
            </a:r>
            <a:r>
              <a:rPr lang="ru-RU" sz="2400" dirty="0"/>
              <a:t> </a:t>
            </a:r>
            <a:r>
              <a:rPr lang="ru-RU" sz="2400" dirty="0" err="1"/>
              <a:t>оорулары</a:t>
            </a:r>
            <a:r>
              <a:rPr lang="ru-RU" sz="2400" dirty="0"/>
              <a:t> </a:t>
            </a:r>
            <a:r>
              <a:rPr lang="ru-RU" sz="2400" dirty="0" err="1"/>
              <a:t>кээде</a:t>
            </a:r>
            <a:r>
              <a:rPr lang="ru-RU" sz="2400" dirty="0"/>
              <a:t> </a:t>
            </a:r>
            <a:r>
              <a:rPr lang="ru-RU" sz="2400" dirty="0" err="1"/>
              <a:t>өлүмгө</a:t>
            </a:r>
            <a:r>
              <a:rPr lang="ru-RU" sz="2400" dirty="0"/>
              <a:t> да </a:t>
            </a:r>
            <a:r>
              <a:rPr lang="ru-RU" sz="2400" dirty="0" err="1"/>
              <a:t>алып</a:t>
            </a:r>
            <a:r>
              <a:rPr lang="ru-RU" sz="2400" dirty="0"/>
              <a:t> </a:t>
            </a:r>
            <a:r>
              <a:rPr lang="ru-RU" sz="2400" dirty="0" err="1"/>
              <a:t>келиши</a:t>
            </a:r>
            <a:r>
              <a:rPr lang="ru-RU" sz="2400" dirty="0"/>
              <a:t> </a:t>
            </a:r>
            <a:r>
              <a:rPr lang="ru-RU" sz="2400" dirty="0" err="1"/>
              <a:t>мүмкүн</a:t>
            </a:r>
            <a:r>
              <a:rPr lang="ru-RU" sz="2400" dirty="0"/>
              <a:t>. Ал </a:t>
            </a:r>
            <a:r>
              <a:rPr lang="ru-RU" sz="2400" dirty="0" err="1"/>
              <a:t>эми</a:t>
            </a:r>
            <a:r>
              <a:rPr lang="ru-RU" sz="2400" dirty="0"/>
              <a:t> </a:t>
            </a:r>
            <a:r>
              <a:rPr lang="ru-RU" sz="2400" dirty="0" err="1"/>
              <a:t>курч</a:t>
            </a:r>
            <a:r>
              <a:rPr lang="ru-RU" sz="2400" dirty="0"/>
              <a:t> </a:t>
            </a:r>
            <a:r>
              <a:rPr lang="ru-RU" sz="2400" dirty="0" err="1"/>
              <a:t>кармаган</a:t>
            </a:r>
            <a:r>
              <a:rPr lang="ru-RU" sz="2400" dirty="0"/>
              <a:t> </a:t>
            </a:r>
            <a:r>
              <a:rPr lang="ru-RU" sz="2400" dirty="0" err="1"/>
              <a:t>мите</a:t>
            </a:r>
            <a:r>
              <a:rPr lang="ru-RU" sz="2400" dirty="0"/>
              <a:t> </a:t>
            </a:r>
            <a:r>
              <a:rPr lang="ru-RU" sz="2400" dirty="0" err="1"/>
              <a:t>курт</a:t>
            </a:r>
            <a:r>
              <a:rPr lang="ru-RU" sz="2400" dirty="0"/>
              <a:t> </a:t>
            </a:r>
            <a:r>
              <a:rPr lang="ru-RU" sz="2400" dirty="0" err="1"/>
              <a:t>ооруларында</a:t>
            </a:r>
            <a:r>
              <a:rPr lang="ru-RU" sz="2400" dirty="0"/>
              <a:t> нерв </a:t>
            </a:r>
            <a:r>
              <a:rPr lang="ru-RU" sz="2400" dirty="0" err="1"/>
              <a:t>системасынын</a:t>
            </a:r>
            <a:r>
              <a:rPr lang="ru-RU" sz="2400" dirty="0"/>
              <a:t> </a:t>
            </a:r>
            <a:r>
              <a:rPr lang="ru-RU" sz="2400" dirty="0" err="1"/>
              <a:t>бузулушу</a:t>
            </a:r>
            <a:r>
              <a:rPr lang="ru-RU" sz="2400" dirty="0"/>
              <a:t> </a:t>
            </a:r>
            <a:r>
              <a:rPr lang="ru-RU" sz="2400" dirty="0" err="1"/>
              <a:t>өнүгүп</a:t>
            </a:r>
            <a:r>
              <a:rPr lang="ru-RU" sz="2400" dirty="0"/>
              <a:t>: </a:t>
            </a:r>
            <a:r>
              <a:rPr lang="ru-RU" sz="2400" dirty="0" err="1"/>
              <a:t>узакка</a:t>
            </a:r>
            <a:r>
              <a:rPr lang="ru-RU" sz="2400" dirty="0"/>
              <a:t> </a:t>
            </a:r>
            <a:r>
              <a:rPr lang="ru-RU" sz="2400" dirty="0" err="1"/>
              <a:t>созулган</a:t>
            </a:r>
            <a:r>
              <a:rPr lang="ru-RU" sz="2400" dirty="0"/>
              <a:t> баш </a:t>
            </a:r>
            <a:r>
              <a:rPr lang="ru-RU" sz="2400" dirty="0" err="1"/>
              <a:t>оору</a:t>
            </a:r>
            <a:r>
              <a:rPr lang="ru-RU" sz="2400" dirty="0"/>
              <a:t>, баш </a:t>
            </a:r>
            <a:r>
              <a:rPr lang="ru-RU" sz="2400" dirty="0" err="1"/>
              <a:t>айлануу</a:t>
            </a:r>
            <a:r>
              <a:rPr lang="ru-RU" sz="2400" dirty="0"/>
              <a:t>, </a:t>
            </a:r>
            <a:r>
              <a:rPr lang="ru-RU" sz="2400" dirty="0" err="1"/>
              <a:t>нервдик</a:t>
            </a:r>
            <a:r>
              <a:rPr lang="ru-RU" sz="2400" dirty="0"/>
              <a:t> </a:t>
            </a:r>
            <a:r>
              <a:rPr lang="ru-RU" sz="2400" dirty="0" err="1"/>
              <a:t>тиктер</a:t>
            </a:r>
            <a:r>
              <a:rPr lang="ru-RU" sz="2400" dirty="0"/>
              <a:t>, </a:t>
            </a:r>
            <a:r>
              <a:rPr lang="ru-RU" sz="2400" dirty="0" err="1"/>
              <a:t>ичегилердин</a:t>
            </a:r>
            <a:r>
              <a:rPr lang="ru-RU" sz="2400" dirty="0"/>
              <a:t> </a:t>
            </a:r>
            <a:r>
              <a:rPr lang="ru-RU" sz="2400" dirty="0" err="1"/>
              <a:t>бүтөлүп</a:t>
            </a:r>
            <a:r>
              <a:rPr lang="ru-RU" sz="2400" dirty="0"/>
              <a:t> </a:t>
            </a:r>
            <a:r>
              <a:rPr lang="ru-RU" sz="2400" dirty="0" err="1"/>
              <a:t>калышына</a:t>
            </a:r>
            <a:r>
              <a:rPr lang="ru-RU" sz="2400" dirty="0"/>
              <a:t> </a:t>
            </a:r>
            <a:r>
              <a:rPr lang="ru-RU" sz="2400" dirty="0" err="1"/>
              <a:t>себеп</a:t>
            </a:r>
            <a:r>
              <a:rPr lang="ru-RU" sz="2400" dirty="0"/>
              <a:t> болот. </a:t>
            </a:r>
            <a:r>
              <a:rPr lang="ru-RU" sz="2400" dirty="0" err="1"/>
              <a:t>Көбүнчө</a:t>
            </a:r>
            <a:r>
              <a:rPr lang="ru-RU" sz="2400" dirty="0"/>
              <a:t> </a:t>
            </a:r>
            <a:r>
              <a:rPr lang="ru-RU" sz="2400" dirty="0" err="1"/>
              <a:t>териде</a:t>
            </a:r>
            <a:r>
              <a:rPr lang="ru-RU" sz="2400" dirty="0"/>
              <a:t> ар </a:t>
            </a:r>
            <a:r>
              <a:rPr lang="ru-RU" sz="2400" dirty="0" err="1"/>
              <a:t>кандай</a:t>
            </a:r>
            <a:r>
              <a:rPr lang="ru-RU" sz="2400" dirty="0"/>
              <a:t> </a:t>
            </a:r>
            <a:r>
              <a:rPr lang="ru-RU" sz="2400" dirty="0" err="1"/>
              <a:t>исиркектер</a:t>
            </a:r>
            <a:r>
              <a:rPr lang="ru-RU" sz="2400" dirty="0"/>
              <a:t> </a:t>
            </a:r>
            <a:r>
              <a:rPr lang="ru-RU" sz="2400" dirty="0" err="1"/>
              <a:t>түрүндө</a:t>
            </a:r>
            <a:r>
              <a:rPr lang="ru-RU" sz="2400" dirty="0"/>
              <a:t> </a:t>
            </a:r>
            <a:r>
              <a:rPr lang="ru-RU" sz="2400" dirty="0" err="1"/>
              <a:t>өзгөрүүлөр</a:t>
            </a:r>
            <a:r>
              <a:rPr lang="ru-RU" sz="2400" dirty="0"/>
              <a:t> </a:t>
            </a:r>
            <a:r>
              <a:rPr lang="ru-RU" sz="2400" dirty="0" err="1"/>
              <a:t>пайда</a:t>
            </a:r>
            <a:r>
              <a:rPr lang="ru-RU" sz="2400" dirty="0"/>
              <a:t> болот. </a:t>
            </a:r>
            <a:r>
              <a:rPr lang="ru-RU" sz="2400" dirty="0" err="1"/>
              <a:t>Ошондуктан</a:t>
            </a:r>
            <a:r>
              <a:rPr lang="ru-RU" sz="2400" dirty="0"/>
              <a:t> </a:t>
            </a:r>
            <a:r>
              <a:rPr lang="ru-RU" sz="2400" dirty="0" err="1"/>
              <a:t>алдын</a:t>
            </a:r>
            <a:r>
              <a:rPr lang="ru-RU" sz="2400" dirty="0"/>
              <a:t> </a:t>
            </a:r>
            <a:r>
              <a:rPr lang="ru-RU" sz="2400" dirty="0" err="1"/>
              <a:t>алуу</a:t>
            </a:r>
            <a:r>
              <a:rPr lang="ru-RU" sz="2400" dirty="0"/>
              <a:t>, </a:t>
            </a:r>
            <a:r>
              <a:rPr lang="ru-RU" sz="2400" dirty="0" err="1"/>
              <a:t>санитардык-гигиеналык</a:t>
            </a:r>
            <a:r>
              <a:rPr lang="ru-RU" sz="2400" dirty="0"/>
              <a:t> </a:t>
            </a:r>
            <a:r>
              <a:rPr lang="ru-RU" sz="2400" dirty="0" err="1"/>
              <a:t>иш-чараларды</a:t>
            </a:r>
            <a:r>
              <a:rPr lang="ru-RU" sz="2400" dirty="0"/>
              <a:t> </a:t>
            </a:r>
            <a:r>
              <a:rPr lang="ru-RU" sz="2400" dirty="0" err="1"/>
              <a:t>сактоо</a:t>
            </a:r>
            <a:r>
              <a:rPr lang="ru-RU" sz="2400" dirty="0"/>
              <a:t> зарыл. </a:t>
            </a:r>
            <a:r>
              <a:rPr lang="ru-RU" sz="2400" dirty="0" err="1"/>
              <a:t>Бул</a:t>
            </a:r>
            <a:r>
              <a:rPr lang="ru-RU" sz="2400" dirty="0"/>
              <a:t> </a:t>
            </a:r>
            <a:r>
              <a:rPr lang="ru-RU" sz="2400" dirty="0" err="1"/>
              <a:t>ичеги-карын</a:t>
            </a:r>
            <a:r>
              <a:rPr lang="ru-RU" sz="2400" dirty="0"/>
              <a:t> </a:t>
            </a:r>
            <a:r>
              <a:rPr lang="ru-RU" sz="2400" dirty="0" err="1"/>
              <a:t>инфекцияларын</a:t>
            </a:r>
            <a:r>
              <a:rPr lang="ru-RU" sz="2400" dirty="0"/>
              <a:t> </a:t>
            </a:r>
            <a:r>
              <a:rPr lang="ru-RU" sz="2400" dirty="0" err="1"/>
              <a:t>жана</a:t>
            </a:r>
            <a:r>
              <a:rPr lang="ru-RU" sz="2400" dirty="0"/>
              <a:t> </a:t>
            </a:r>
            <a:r>
              <a:rPr lang="ru-RU" sz="2400" dirty="0" err="1"/>
              <a:t>мите</a:t>
            </a:r>
            <a:r>
              <a:rPr lang="ru-RU" sz="2400" dirty="0"/>
              <a:t> </a:t>
            </a:r>
            <a:r>
              <a:rPr lang="ru-RU" sz="2400" dirty="0" err="1"/>
              <a:t>курт</a:t>
            </a:r>
            <a:r>
              <a:rPr lang="ru-RU" sz="2400" dirty="0"/>
              <a:t>, гельминтоз </a:t>
            </a:r>
            <a:r>
              <a:rPr lang="ru-RU" sz="2400" dirty="0" err="1"/>
              <a:t>ооруларын</a:t>
            </a:r>
            <a:r>
              <a:rPr lang="ru-RU" sz="2400" dirty="0"/>
              <a:t> </a:t>
            </a:r>
            <a:r>
              <a:rPr lang="ru-RU" sz="2400" dirty="0" err="1"/>
              <a:t>алдын</a:t>
            </a:r>
            <a:r>
              <a:rPr lang="ru-RU" sz="2400" dirty="0"/>
              <a:t> </a:t>
            </a:r>
            <a:r>
              <a:rPr lang="ru-RU" sz="2400" dirty="0" err="1"/>
              <a:t>алат</a:t>
            </a:r>
            <a:r>
              <a:rPr lang="ru-RU" sz="2400" dirty="0"/>
              <a:t>».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0936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3. </a:t>
            </a:r>
            <a:r>
              <a:rPr lang="ru-RU" sz="2400" b="1" dirty="0" err="1"/>
              <a:t>Топтук</a:t>
            </a:r>
            <a:r>
              <a:rPr lang="ru-RU" sz="2400" b="1" dirty="0"/>
              <a:t> </a:t>
            </a:r>
            <a:r>
              <a:rPr lang="ru-RU" sz="2400" b="1" dirty="0" err="1"/>
              <a:t>ишти</a:t>
            </a:r>
            <a:r>
              <a:rPr lang="ru-RU" sz="2400" b="1" dirty="0"/>
              <a:t> </a:t>
            </a:r>
            <a:r>
              <a:rPr lang="ru-RU" sz="2400" b="1" dirty="0" err="1"/>
              <a:t>өткөрүңүз</a:t>
            </a:r>
            <a:r>
              <a:rPr lang="ru-RU" sz="2400" b="1" dirty="0"/>
              <a:t>.</a:t>
            </a:r>
            <a:endParaRPr lang="ru-RU" sz="2400" dirty="0"/>
          </a:p>
          <a:p>
            <a:pPr marL="0" indent="0">
              <a:buNone/>
            </a:pPr>
            <a:r>
              <a:rPr lang="ru-RU" sz="2400" dirty="0" err="1"/>
              <a:t>Окуучуларды</a:t>
            </a:r>
            <a:r>
              <a:rPr lang="ru-RU" sz="2400" dirty="0"/>
              <a:t> 2 топко </a:t>
            </a:r>
            <a:r>
              <a:rPr lang="ru-RU" sz="2400" dirty="0" err="1"/>
              <a:t>бөлүп</a:t>
            </a:r>
            <a:r>
              <a:rPr lang="ru-RU" sz="2400" dirty="0"/>
              <a:t>, ар </a:t>
            </a:r>
            <a:r>
              <a:rPr lang="ru-RU" sz="2400" dirty="0" err="1"/>
              <a:t>бир</a:t>
            </a:r>
            <a:r>
              <a:rPr lang="ru-RU" sz="2400" dirty="0"/>
              <a:t> топко </a:t>
            </a:r>
            <a:r>
              <a:rPr lang="ru-RU" sz="2400" dirty="0" err="1"/>
              <a:t>тапшырма</a:t>
            </a:r>
            <a:r>
              <a:rPr lang="ru-RU" sz="2400" dirty="0"/>
              <a:t> </a:t>
            </a:r>
            <a:r>
              <a:rPr lang="ru-RU" sz="2400" dirty="0" err="1"/>
              <a:t>бериңиз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r>
              <a:rPr lang="ru-RU" sz="2400" b="1" dirty="0"/>
              <a:t>1-топ</a:t>
            </a:r>
            <a:r>
              <a:rPr lang="ru-RU" sz="2400" dirty="0"/>
              <a:t> - </a:t>
            </a:r>
            <a:r>
              <a:rPr lang="ru-RU" sz="2400" dirty="0" err="1"/>
              <a:t>тамак-аш</a:t>
            </a:r>
            <a:r>
              <a:rPr lang="ru-RU" sz="2400" dirty="0"/>
              <a:t> </a:t>
            </a:r>
            <a:r>
              <a:rPr lang="ru-RU" sz="2400" dirty="0" err="1"/>
              <a:t>азыктарынын</a:t>
            </a:r>
            <a:r>
              <a:rPr lang="ru-RU" sz="2400" dirty="0"/>
              <a:t> </a:t>
            </a:r>
            <a:r>
              <a:rPr lang="ru-RU" sz="2400" dirty="0" err="1"/>
              <a:t>сапатсыздыгын</a:t>
            </a:r>
            <a:r>
              <a:rPr lang="ru-RU" sz="2400" dirty="0"/>
              <a:t> </a:t>
            </a:r>
            <a:r>
              <a:rPr lang="ru-RU" sz="2400" dirty="0" err="1"/>
              <a:t>кандай</a:t>
            </a:r>
            <a:r>
              <a:rPr lang="ru-RU" sz="2400" dirty="0"/>
              <a:t> </a:t>
            </a:r>
            <a:r>
              <a:rPr lang="ru-RU" sz="2400" dirty="0" err="1"/>
              <a:t>белгилер</a:t>
            </a:r>
            <a:r>
              <a:rPr lang="ru-RU" sz="2400" dirty="0"/>
              <a:t> </a:t>
            </a:r>
            <a:r>
              <a:rPr lang="ru-RU" sz="2400" dirty="0" err="1"/>
              <a:t>боюнча</a:t>
            </a:r>
            <a:r>
              <a:rPr lang="ru-RU" sz="2400" dirty="0"/>
              <a:t> </a:t>
            </a:r>
            <a:r>
              <a:rPr lang="ru-RU" sz="2400" dirty="0" err="1"/>
              <a:t>баалоого</a:t>
            </a:r>
            <a:r>
              <a:rPr lang="ru-RU" sz="2400" dirty="0"/>
              <a:t> болот;</a:t>
            </a:r>
          </a:p>
          <a:p>
            <a:pPr marL="0" indent="0">
              <a:buNone/>
            </a:pPr>
            <a:r>
              <a:rPr lang="ru-RU" sz="2400" b="1" dirty="0"/>
              <a:t>2-топ </a:t>
            </a:r>
            <a:r>
              <a:rPr lang="ru-RU" sz="2400" dirty="0"/>
              <a:t>- </a:t>
            </a:r>
            <a:r>
              <a:rPr lang="ru-RU" sz="2400" dirty="0" err="1"/>
              <a:t>ашканаңарга</a:t>
            </a:r>
            <a:r>
              <a:rPr lang="ru-RU" sz="2400" dirty="0"/>
              <a:t> карата </a:t>
            </a:r>
            <a:r>
              <a:rPr lang="ru-RU" sz="2400" dirty="0" err="1"/>
              <a:t>санитардык-эпидемиологиялык</a:t>
            </a:r>
            <a:r>
              <a:rPr lang="ru-RU" sz="2400" dirty="0"/>
              <a:t> </a:t>
            </a:r>
            <a:r>
              <a:rPr lang="ru-RU" sz="2400" dirty="0" err="1"/>
              <a:t>талаптар</a:t>
            </a:r>
            <a:r>
              <a:rPr lang="ru-RU" sz="2400" dirty="0"/>
              <a:t> (</a:t>
            </a:r>
            <a:r>
              <a:rPr lang="ru-RU" sz="2400" dirty="0" err="1"/>
              <a:t>кандай</a:t>
            </a:r>
            <a:r>
              <a:rPr lang="ru-RU" sz="2400" dirty="0"/>
              <a:t> </a:t>
            </a:r>
            <a:r>
              <a:rPr lang="ru-RU" sz="2400" dirty="0" err="1"/>
              <a:t>бузулуулар</a:t>
            </a:r>
            <a:r>
              <a:rPr lang="ru-RU" sz="2400" dirty="0"/>
              <a:t> </a:t>
            </a:r>
            <a:r>
              <a:rPr lang="ru-RU" sz="2400" dirty="0" err="1"/>
              <a:t>болбошу</a:t>
            </a:r>
            <a:r>
              <a:rPr lang="ru-RU" sz="2400" dirty="0"/>
              <a:t> </a:t>
            </a:r>
            <a:r>
              <a:rPr lang="ru-RU" sz="2400" dirty="0" err="1"/>
              <a:t>керек</a:t>
            </a:r>
            <a:r>
              <a:rPr lang="ru-RU" sz="2400" dirty="0"/>
              <a:t>).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91193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7170"/>
          </a:xfrm>
        </p:spPr>
        <p:txBody>
          <a:bodyPr>
            <a:noAutofit/>
          </a:bodyPr>
          <a:lstStyle/>
          <a:p>
            <a:r>
              <a:rPr lang="ru-RU" sz="2400" b="1" dirty="0" err="1"/>
              <a:t>Мугалим</a:t>
            </a:r>
            <a:r>
              <a:rPr lang="ru-RU" sz="2400" b="1" dirty="0"/>
              <a:t> </a:t>
            </a:r>
            <a:r>
              <a:rPr lang="ru-RU" sz="2400" b="1" dirty="0" err="1"/>
              <a:t>үчүн</a:t>
            </a:r>
            <a:r>
              <a:rPr lang="ru-RU" sz="2400" b="1" dirty="0"/>
              <a:t> </a:t>
            </a:r>
            <a:r>
              <a:rPr lang="ru-RU" sz="2400" b="1" dirty="0" err="1"/>
              <a:t>маалымат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4560" y="1290320"/>
            <a:ext cx="10637520" cy="500888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2900" b="1" i="1" dirty="0"/>
              <a:t> </a:t>
            </a:r>
            <a:r>
              <a:rPr lang="ru-RU" sz="3300" b="1" i="1" dirty="0" err="1" smtClean="0"/>
              <a:t>Сапатсыз</a:t>
            </a:r>
            <a:r>
              <a:rPr lang="ru-RU" sz="3300" b="1" i="1" dirty="0" smtClean="0"/>
              <a:t> </a:t>
            </a:r>
            <a:r>
              <a:rPr lang="ru-RU" sz="3300" b="1" i="1" dirty="0" err="1"/>
              <a:t>тамак-аш</a:t>
            </a:r>
            <a:r>
              <a:rPr lang="ru-RU" sz="3300" b="1" i="1" dirty="0"/>
              <a:t> </a:t>
            </a:r>
            <a:r>
              <a:rPr lang="ru-RU" sz="3300" b="1" i="1" dirty="0" err="1"/>
              <a:t>азыктарынын</a:t>
            </a:r>
            <a:r>
              <a:rPr lang="ru-RU" sz="3300" b="1" i="1" dirty="0"/>
              <a:t> </a:t>
            </a:r>
            <a:r>
              <a:rPr lang="ru-RU" sz="3300" b="1" i="1" dirty="0" err="1"/>
              <a:t>белгилери</a:t>
            </a:r>
            <a:endParaRPr lang="ru-RU" sz="3300" dirty="0"/>
          </a:p>
          <a:p>
            <a:r>
              <a:rPr lang="ru-RU" sz="3300" i="1" dirty="0" err="1"/>
              <a:t>Сапаттуу</a:t>
            </a:r>
            <a:r>
              <a:rPr lang="ru-RU" sz="3300" i="1" dirty="0"/>
              <a:t> </a:t>
            </a:r>
            <a:r>
              <a:rPr lang="ru-RU" sz="3300" i="1" dirty="0" err="1"/>
              <a:t>тамак-ашты</a:t>
            </a:r>
            <a:r>
              <a:rPr lang="ru-RU" sz="3300" i="1" dirty="0"/>
              <a:t> </a:t>
            </a:r>
            <a:r>
              <a:rPr lang="ru-RU" sz="3300" i="1" dirty="0" err="1"/>
              <a:t>биздин</a:t>
            </a:r>
            <a:r>
              <a:rPr lang="ru-RU" sz="3300" i="1" dirty="0"/>
              <a:t> </a:t>
            </a:r>
            <a:r>
              <a:rPr lang="ru-RU" sz="3300" i="1" dirty="0" err="1"/>
              <a:t>муктаждыктарыбызды</a:t>
            </a:r>
            <a:r>
              <a:rPr lang="ru-RU" sz="3300" i="1" dirty="0"/>
              <a:t> </a:t>
            </a:r>
            <a:r>
              <a:rPr lang="ru-RU" sz="3300" i="1" dirty="0" err="1"/>
              <a:t>канааттандырган</a:t>
            </a:r>
            <a:r>
              <a:rPr lang="ru-RU" sz="3300" i="1" dirty="0"/>
              <a:t> </a:t>
            </a:r>
            <a:r>
              <a:rPr lang="ru-RU" sz="3300" i="1" dirty="0" err="1"/>
              <a:t>жана</a:t>
            </a:r>
            <a:r>
              <a:rPr lang="ru-RU" sz="3300" i="1" dirty="0"/>
              <a:t> </a:t>
            </a:r>
            <a:r>
              <a:rPr lang="ru-RU" sz="3300" i="1" dirty="0" err="1"/>
              <a:t>колдонууга</a:t>
            </a:r>
            <a:r>
              <a:rPr lang="ru-RU" sz="3300" i="1" dirty="0"/>
              <a:t> </a:t>
            </a:r>
            <a:r>
              <a:rPr lang="ru-RU" sz="3300" i="1" dirty="0" err="1"/>
              <a:t>коопсуз</a:t>
            </a:r>
            <a:r>
              <a:rPr lang="ru-RU" sz="3300" i="1" dirty="0"/>
              <a:t> </a:t>
            </a:r>
            <a:r>
              <a:rPr lang="ru-RU" sz="3300" i="1" dirty="0" err="1"/>
              <a:t>азык</a:t>
            </a:r>
            <a:r>
              <a:rPr lang="ru-RU" sz="3300" i="1" dirty="0"/>
              <a:t> </a:t>
            </a:r>
            <a:r>
              <a:rPr lang="ru-RU" sz="3300" i="1" dirty="0" err="1"/>
              <a:t>деп</a:t>
            </a:r>
            <a:r>
              <a:rPr lang="ru-RU" sz="3300" i="1" dirty="0"/>
              <a:t> </a:t>
            </a:r>
            <a:r>
              <a:rPr lang="ru-RU" sz="3300" i="1" dirty="0" err="1"/>
              <a:t>атоого</a:t>
            </a:r>
            <a:r>
              <a:rPr lang="ru-RU" sz="3300" i="1" dirty="0"/>
              <a:t> болот. Ар </a:t>
            </a:r>
            <a:r>
              <a:rPr lang="ru-RU" sz="3300" i="1" dirty="0" err="1"/>
              <a:t>кандай</a:t>
            </a:r>
            <a:r>
              <a:rPr lang="ru-RU" sz="3300" i="1" dirty="0"/>
              <a:t> </a:t>
            </a:r>
            <a:r>
              <a:rPr lang="ru-RU" sz="3300" i="1" dirty="0" err="1"/>
              <a:t>тамак-аш</a:t>
            </a:r>
            <a:r>
              <a:rPr lang="ru-RU" sz="3300" i="1" dirty="0"/>
              <a:t> </a:t>
            </a:r>
            <a:r>
              <a:rPr lang="ru-RU" sz="3300" i="1" dirty="0" err="1"/>
              <a:t>азыктарынын</a:t>
            </a:r>
            <a:r>
              <a:rPr lang="ru-RU" sz="3300" i="1" dirty="0"/>
              <a:t> </a:t>
            </a:r>
            <a:r>
              <a:rPr lang="ru-RU" sz="3300" i="1" dirty="0" err="1"/>
              <a:t>сапаты</a:t>
            </a:r>
            <a:r>
              <a:rPr lang="ru-RU" sz="3300" i="1" dirty="0"/>
              <a:t> </a:t>
            </a:r>
            <a:r>
              <a:rPr lang="ru-RU" sz="3300" i="1" dirty="0" err="1"/>
              <a:t>сапаттык</a:t>
            </a:r>
            <a:r>
              <a:rPr lang="ru-RU" sz="3300" i="1" dirty="0"/>
              <a:t> </a:t>
            </a:r>
            <a:r>
              <a:rPr lang="ru-RU" sz="3300" i="1" dirty="0" err="1"/>
              <a:t>көрсөткүчтөр</a:t>
            </a:r>
            <a:r>
              <a:rPr lang="ru-RU" sz="3300" i="1" dirty="0"/>
              <a:t> </a:t>
            </a:r>
            <a:r>
              <a:rPr lang="ru-RU" sz="3300" i="1" dirty="0" err="1"/>
              <a:t>деп</a:t>
            </a:r>
            <a:r>
              <a:rPr lang="ru-RU" sz="3300" i="1" dirty="0"/>
              <a:t> </a:t>
            </a:r>
            <a:r>
              <a:rPr lang="ru-RU" sz="3300" i="1" dirty="0" err="1"/>
              <a:t>аталган</a:t>
            </a:r>
            <a:r>
              <a:rPr lang="ru-RU" sz="3300" i="1" dirty="0"/>
              <a:t> </a:t>
            </a:r>
            <a:r>
              <a:rPr lang="ru-RU" sz="3300" i="1" dirty="0" err="1"/>
              <a:t>анын</a:t>
            </a:r>
            <a:r>
              <a:rPr lang="ru-RU" sz="3300" i="1" dirty="0"/>
              <a:t> </a:t>
            </a:r>
            <a:r>
              <a:rPr lang="ru-RU" sz="3300" i="1" dirty="0" err="1"/>
              <a:t>мүнөздүү</a:t>
            </a:r>
            <a:r>
              <a:rPr lang="ru-RU" sz="3300" i="1" dirty="0"/>
              <a:t> </a:t>
            </a:r>
            <a:r>
              <a:rPr lang="ru-RU" sz="3300" i="1" dirty="0" err="1"/>
              <a:t>касиеттери</a:t>
            </a:r>
            <a:r>
              <a:rPr lang="ru-RU" sz="3300" i="1" dirty="0"/>
              <a:t> </a:t>
            </a:r>
            <a:r>
              <a:rPr lang="ru-RU" sz="3300" i="1" dirty="0" err="1"/>
              <a:t>менен</a:t>
            </a:r>
            <a:r>
              <a:rPr lang="ru-RU" sz="3300" i="1" dirty="0"/>
              <a:t> </a:t>
            </a:r>
            <a:r>
              <a:rPr lang="ru-RU" sz="3300" i="1" dirty="0" err="1"/>
              <a:t>аныкталат</a:t>
            </a:r>
            <a:r>
              <a:rPr lang="ru-RU" sz="3300" b="1" i="1" dirty="0"/>
              <a:t>.</a:t>
            </a:r>
            <a:endParaRPr lang="ru-RU" sz="3300" dirty="0"/>
          </a:p>
          <a:p>
            <a:pPr lvl="0"/>
            <a:r>
              <a:rPr lang="ru-RU" sz="3300" i="1" dirty="0" err="1"/>
              <a:t>Тамак-аш</a:t>
            </a:r>
            <a:r>
              <a:rPr lang="ru-RU" sz="3300" i="1" dirty="0"/>
              <a:t> </a:t>
            </a:r>
            <a:r>
              <a:rPr lang="ru-RU" sz="3300" i="1" dirty="0" err="1"/>
              <a:t>азыктарынын</a:t>
            </a:r>
            <a:r>
              <a:rPr lang="ru-RU" sz="3300" i="1" dirty="0"/>
              <a:t> </a:t>
            </a:r>
            <a:r>
              <a:rPr lang="ru-RU" sz="3300" i="1" dirty="0" err="1"/>
              <a:t>сапатынын</a:t>
            </a:r>
            <a:r>
              <a:rPr lang="ru-RU" sz="3300" i="1" dirty="0"/>
              <a:t> </a:t>
            </a:r>
            <a:r>
              <a:rPr lang="ru-RU" sz="3300" i="1" dirty="0" err="1"/>
              <a:t>көрсөткүчтөрү</a:t>
            </a:r>
            <a:r>
              <a:rPr lang="ru-RU" sz="3300" i="1" dirty="0"/>
              <a:t> </a:t>
            </a:r>
            <a:r>
              <a:rPr lang="ru-RU" sz="3300" i="1" dirty="0" err="1"/>
              <a:t>болуп</a:t>
            </a:r>
            <a:r>
              <a:rPr lang="ru-RU" sz="3300" i="1" dirty="0"/>
              <a:t> </a:t>
            </a:r>
            <a:r>
              <a:rPr lang="ru-RU" sz="3300" i="1" dirty="0" err="1"/>
              <a:t>алардын</a:t>
            </a:r>
            <a:r>
              <a:rPr lang="ru-RU" sz="3300" i="1" dirty="0"/>
              <a:t> </a:t>
            </a:r>
            <a:r>
              <a:rPr lang="ru-RU" sz="3300" i="1" dirty="0" err="1"/>
              <a:t>сырткы</a:t>
            </a:r>
            <a:r>
              <a:rPr lang="ru-RU" sz="3300" i="1" dirty="0"/>
              <a:t> </a:t>
            </a:r>
            <a:r>
              <a:rPr lang="ru-RU" sz="3300" i="1" dirty="0" err="1"/>
              <a:t>көрүнүшү</a:t>
            </a:r>
            <a:r>
              <a:rPr lang="ru-RU" sz="3300" i="1" dirty="0"/>
              <a:t>, </a:t>
            </a:r>
            <a:r>
              <a:rPr lang="ru-RU" sz="3300" i="1" dirty="0" err="1"/>
              <a:t>жыты</a:t>
            </a:r>
            <a:r>
              <a:rPr lang="ru-RU" sz="3300" i="1" dirty="0"/>
              <a:t>, </a:t>
            </a:r>
            <a:r>
              <a:rPr lang="ru-RU" sz="3300" i="1" dirty="0" err="1"/>
              <a:t>даамы</a:t>
            </a:r>
            <a:r>
              <a:rPr lang="ru-RU" sz="3300" i="1" dirty="0"/>
              <a:t>, </a:t>
            </a:r>
            <a:r>
              <a:rPr lang="ru-RU" sz="3300" i="1" dirty="0" err="1"/>
              <a:t>текстурасы</a:t>
            </a:r>
            <a:r>
              <a:rPr lang="ru-RU" sz="3300" i="1" dirty="0"/>
              <a:t>, </a:t>
            </a:r>
            <a:r>
              <a:rPr lang="ru-RU" sz="3300" i="1" dirty="0" err="1"/>
              <a:t>айрым</a:t>
            </a:r>
            <a:r>
              <a:rPr lang="ru-RU" sz="3300" i="1" dirty="0"/>
              <a:t> </a:t>
            </a:r>
            <a:r>
              <a:rPr lang="ru-RU" sz="3300" i="1" dirty="0" err="1"/>
              <a:t>химиялык</a:t>
            </a:r>
            <a:r>
              <a:rPr lang="ru-RU" sz="3300" i="1" dirty="0"/>
              <a:t> </a:t>
            </a:r>
            <a:r>
              <a:rPr lang="ru-RU" sz="3300" i="1" dirty="0" err="1"/>
              <a:t>заттардын</a:t>
            </a:r>
            <a:r>
              <a:rPr lang="ru-RU" sz="3300" i="1" dirty="0"/>
              <a:t> </a:t>
            </a:r>
            <a:r>
              <a:rPr lang="ru-RU" sz="3300" i="1" dirty="0" err="1"/>
              <a:t>курамы</a:t>
            </a:r>
            <a:r>
              <a:rPr lang="ru-RU" sz="3300" i="1" dirty="0"/>
              <a:t> (</a:t>
            </a:r>
            <a:r>
              <a:rPr lang="ru-RU" sz="3300" i="1" dirty="0" err="1"/>
              <a:t>кондитердик</a:t>
            </a:r>
            <a:r>
              <a:rPr lang="ru-RU" sz="3300" i="1" dirty="0"/>
              <a:t> </a:t>
            </a:r>
            <a:r>
              <a:rPr lang="ru-RU" sz="3300" i="1" dirty="0" err="1"/>
              <a:t>азыктардагы</a:t>
            </a:r>
            <a:r>
              <a:rPr lang="ru-RU" sz="3300" i="1" dirty="0"/>
              <a:t> кант, </a:t>
            </a:r>
            <a:r>
              <a:rPr lang="ru-RU" sz="3300" i="1" dirty="0" err="1"/>
              <a:t>сүттөгү</a:t>
            </a:r>
            <a:r>
              <a:rPr lang="ru-RU" sz="3300" i="1" dirty="0"/>
              <a:t> май </a:t>
            </a:r>
            <a:r>
              <a:rPr lang="ru-RU" sz="3300" i="1" dirty="0" err="1"/>
              <a:t>ж.б</a:t>
            </a:r>
            <a:r>
              <a:rPr lang="ru-RU" sz="3300" i="1" dirty="0"/>
              <a:t>.) </a:t>
            </a:r>
            <a:r>
              <a:rPr lang="ru-RU" sz="3300" i="1" dirty="0" err="1"/>
              <a:t>саналат</a:t>
            </a:r>
            <a:r>
              <a:rPr lang="ru-RU" sz="3300" i="1" dirty="0"/>
              <a:t>.</a:t>
            </a:r>
            <a:endParaRPr lang="ru-RU" sz="3300" dirty="0"/>
          </a:p>
          <a:p>
            <a:pPr lvl="0"/>
            <a:r>
              <a:rPr lang="ru-RU" sz="3300" i="1" dirty="0" err="1"/>
              <a:t>Тамак-аш</a:t>
            </a:r>
            <a:r>
              <a:rPr lang="ru-RU" sz="3300" i="1" dirty="0"/>
              <a:t> </a:t>
            </a:r>
            <a:r>
              <a:rPr lang="ru-RU" sz="3300" i="1" dirty="0" err="1"/>
              <a:t>азыктарын</a:t>
            </a:r>
            <a:r>
              <a:rPr lang="ru-RU" sz="3300" i="1" dirty="0"/>
              <a:t> </a:t>
            </a:r>
            <a:r>
              <a:rPr lang="ru-RU" sz="3300" i="1" dirty="0" err="1"/>
              <a:t>сатып</a:t>
            </a:r>
            <a:r>
              <a:rPr lang="ru-RU" sz="3300" i="1" dirty="0"/>
              <a:t> </a:t>
            </a:r>
            <a:r>
              <a:rPr lang="ru-RU" sz="3300" i="1" dirty="0" err="1"/>
              <a:t>алардан</a:t>
            </a:r>
            <a:r>
              <a:rPr lang="ru-RU" sz="3300" i="1" dirty="0"/>
              <a:t> </a:t>
            </a:r>
            <a:r>
              <a:rPr lang="ru-RU" sz="3300" i="1" dirty="0" err="1"/>
              <a:t>мурун</a:t>
            </a:r>
            <a:r>
              <a:rPr lang="ru-RU" sz="3300" i="1" dirty="0"/>
              <a:t> </a:t>
            </a:r>
            <a:r>
              <a:rPr lang="ru-RU" sz="3300" i="1" dirty="0" err="1"/>
              <a:t>керектөөчү</a:t>
            </a:r>
            <a:r>
              <a:rPr lang="ru-RU" sz="3300" i="1" dirty="0"/>
              <a:t> </a:t>
            </a:r>
            <a:r>
              <a:rPr lang="ru-RU" sz="3300" i="1" dirty="0" err="1"/>
              <a:t>таңгактарды</a:t>
            </a:r>
            <a:r>
              <a:rPr lang="ru-RU" sz="3300" i="1" dirty="0"/>
              <a:t> </a:t>
            </a:r>
            <a:r>
              <a:rPr lang="ru-RU" sz="3300" i="1" dirty="0" err="1"/>
              <a:t>кылдаттык</a:t>
            </a:r>
            <a:r>
              <a:rPr lang="ru-RU" sz="3300" i="1" dirty="0"/>
              <a:t> </a:t>
            </a:r>
            <a:r>
              <a:rPr lang="ru-RU" sz="3300" i="1" dirty="0" err="1"/>
              <a:t>менен</a:t>
            </a:r>
            <a:r>
              <a:rPr lang="ru-RU" sz="3300" i="1" dirty="0"/>
              <a:t> </a:t>
            </a:r>
            <a:r>
              <a:rPr lang="ru-RU" sz="3300" i="1" dirty="0" err="1"/>
              <a:t>текшерүү</a:t>
            </a:r>
            <a:r>
              <a:rPr lang="ru-RU" sz="3300" i="1" dirty="0"/>
              <a:t> </a:t>
            </a:r>
            <a:r>
              <a:rPr lang="ru-RU" sz="3300" i="1" dirty="0" err="1"/>
              <a:t>керек</a:t>
            </a:r>
            <a:r>
              <a:rPr lang="ru-RU" sz="3300" i="1" dirty="0"/>
              <a:t>. </a:t>
            </a:r>
            <a:r>
              <a:rPr lang="ru-RU" sz="3300" i="1" dirty="0" err="1"/>
              <a:t>Эгерде</a:t>
            </a:r>
            <a:r>
              <a:rPr lang="ru-RU" sz="3300" i="1" dirty="0"/>
              <a:t> ал </a:t>
            </a:r>
            <a:r>
              <a:rPr lang="ru-RU" sz="3300" i="1" dirty="0" err="1"/>
              <a:t>бузулуп</a:t>
            </a:r>
            <a:r>
              <a:rPr lang="ru-RU" sz="3300" i="1" dirty="0"/>
              <a:t> </a:t>
            </a:r>
            <a:r>
              <a:rPr lang="ru-RU" sz="3300" i="1" dirty="0" err="1"/>
              <a:t>калса</a:t>
            </a:r>
            <a:r>
              <a:rPr lang="ru-RU" sz="3300" i="1" dirty="0"/>
              <a:t>, </a:t>
            </a:r>
            <a:r>
              <a:rPr lang="ru-RU" sz="3300" i="1" dirty="0" err="1"/>
              <a:t>андагы</a:t>
            </a:r>
            <a:r>
              <a:rPr lang="ru-RU" sz="3300" i="1" dirty="0"/>
              <a:t> </a:t>
            </a:r>
            <a:r>
              <a:rPr lang="ru-RU" sz="3300" i="1" dirty="0" err="1"/>
              <a:t>жазуулар</a:t>
            </a:r>
            <a:r>
              <a:rPr lang="ru-RU" sz="3300" i="1" dirty="0"/>
              <a:t> так </a:t>
            </a:r>
            <a:r>
              <a:rPr lang="ru-RU" sz="3300" i="1" dirty="0" err="1"/>
              <a:t>эмес</a:t>
            </a:r>
            <a:r>
              <a:rPr lang="ru-RU" sz="3300" i="1" dirty="0"/>
              <a:t>, </a:t>
            </a:r>
            <a:r>
              <a:rPr lang="ru-RU" sz="3300" i="1" dirty="0" err="1"/>
              <a:t>бүдөмүк</a:t>
            </a:r>
            <a:r>
              <a:rPr lang="ru-RU" sz="3300" i="1" dirty="0"/>
              <a:t>, </a:t>
            </a:r>
            <a:r>
              <a:rPr lang="ru-RU" sz="3300" i="1" dirty="0" err="1"/>
              <a:t>өндүрүлгөн</a:t>
            </a:r>
            <a:r>
              <a:rPr lang="ru-RU" sz="3300" i="1" dirty="0"/>
              <a:t> </a:t>
            </a:r>
            <a:r>
              <a:rPr lang="ru-RU" sz="3300" i="1" dirty="0" err="1"/>
              <a:t>күнүн</a:t>
            </a:r>
            <a:r>
              <a:rPr lang="ru-RU" sz="3300" i="1" dirty="0"/>
              <a:t> </a:t>
            </a:r>
            <a:r>
              <a:rPr lang="ru-RU" sz="3300" i="1" dirty="0" err="1"/>
              <a:t>жана</a:t>
            </a:r>
            <a:r>
              <a:rPr lang="ru-RU" sz="3300" i="1" dirty="0"/>
              <a:t> </a:t>
            </a:r>
            <a:r>
              <a:rPr lang="ru-RU" sz="3300" i="1" dirty="0" err="1"/>
              <a:t>жарактуулук</a:t>
            </a:r>
            <a:r>
              <a:rPr lang="ru-RU" sz="3300" i="1" dirty="0"/>
              <a:t> </a:t>
            </a:r>
            <a:r>
              <a:rPr lang="ru-RU" sz="3300" i="1" dirty="0" err="1"/>
              <a:t>мөөнөтүн</a:t>
            </a:r>
            <a:r>
              <a:rPr lang="ru-RU" sz="3300" i="1" dirty="0"/>
              <a:t> </a:t>
            </a:r>
            <a:r>
              <a:rPr lang="ru-RU" sz="3300" i="1" dirty="0" err="1"/>
              <a:t>аныктоо</a:t>
            </a:r>
            <a:r>
              <a:rPr lang="ru-RU" sz="3300" i="1" dirty="0"/>
              <a:t> </a:t>
            </a:r>
            <a:r>
              <a:rPr lang="ru-RU" sz="3300" i="1" dirty="0" err="1"/>
              <a:t>мүмкүн</a:t>
            </a:r>
            <a:r>
              <a:rPr lang="ru-RU" sz="3300" i="1" dirty="0"/>
              <a:t> </a:t>
            </a:r>
            <a:r>
              <a:rPr lang="ru-RU" sz="3300" i="1" dirty="0" err="1"/>
              <a:t>эмес</a:t>
            </a:r>
            <a:r>
              <a:rPr lang="ru-RU" sz="3300" i="1" dirty="0"/>
              <a:t> </a:t>
            </a:r>
            <a:r>
              <a:rPr lang="ru-RU" sz="3300" i="1" dirty="0" err="1"/>
              <a:t>болсо</a:t>
            </a:r>
            <a:r>
              <a:rPr lang="ru-RU" sz="3300" i="1" dirty="0"/>
              <a:t>, </a:t>
            </a:r>
            <a:r>
              <a:rPr lang="ru-RU" sz="3300" i="1" dirty="0" err="1"/>
              <a:t>анда</a:t>
            </a:r>
            <a:r>
              <a:rPr lang="ru-RU" sz="3300" i="1" dirty="0"/>
              <a:t> </a:t>
            </a:r>
            <a:r>
              <a:rPr lang="ru-RU" sz="3300" i="1" dirty="0" err="1"/>
              <a:t>сапатсыз</a:t>
            </a:r>
            <a:r>
              <a:rPr lang="ru-RU" sz="3300" i="1" dirty="0"/>
              <a:t> </a:t>
            </a:r>
            <a:r>
              <a:rPr lang="ru-RU" sz="3300" i="1" dirty="0" err="1"/>
              <a:t>товарды</a:t>
            </a:r>
            <a:r>
              <a:rPr lang="ru-RU" sz="3300" i="1" dirty="0"/>
              <a:t> </a:t>
            </a:r>
            <a:r>
              <a:rPr lang="ru-RU" sz="3300" i="1" dirty="0" err="1"/>
              <a:t>сатып</a:t>
            </a:r>
            <a:r>
              <a:rPr lang="ru-RU" sz="3300" i="1" dirty="0"/>
              <a:t> </a:t>
            </a:r>
            <a:r>
              <a:rPr lang="ru-RU" sz="3300" i="1" dirty="0" err="1"/>
              <a:t>алуу</a:t>
            </a:r>
            <a:r>
              <a:rPr lang="ru-RU" sz="3300" i="1" dirty="0"/>
              <a:t> </a:t>
            </a:r>
            <a:r>
              <a:rPr lang="ru-RU" sz="3300" i="1" dirty="0" err="1"/>
              <a:t>ыктымалдыгы</a:t>
            </a:r>
            <a:r>
              <a:rPr lang="ru-RU" sz="3300" i="1" dirty="0"/>
              <a:t> </a:t>
            </a:r>
            <a:r>
              <a:rPr lang="ru-RU" sz="3300" i="1" dirty="0" err="1"/>
              <a:t>жогору</a:t>
            </a:r>
            <a:r>
              <a:rPr lang="ru-RU" sz="3300" i="1" dirty="0"/>
              <a:t>, </a:t>
            </a:r>
            <a:r>
              <a:rPr lang="ru-RU" sz="3300" i="1" dirty="0" err="1"/>
              <a:t>андыктан</a:t>
            </a:r>
            <a:r>
              <a:rPr lang="ru-RU" sz="3300" i="1" dirty="0"/>
              <a:t> </a:t>
            </a:r>
            <a:r>
              <a:rPr lang="ru-RU" sz="3300" i="1" dirty="0" err="1"/>
              <a:t>эң</a:t>
            </a:r>
            <a:r>
              <a:rPr lang="ru-RU" sz="3300" i="1" dirty="0"/>
              <a:t> </a:t>
            </a:r>
            <a:r>
              <a:rPr lang="ru-RU" sz="3300" i="1" dirty="0" err="1"/>
              <a:t>жакшысы</a:t>
            </a:r>
            <a:r>
              <a:rPr lang="ru-RU" sz="3300" i="1" dirty="0"/>
              <a:t> </a:t>
            </a:r>
            <a:r>
              <a:rPr lang="ru-RU" sz="3300" i="1" dirty="0" err="1"/>
              <a:t>аны</a:t>
            </a:r>
            <a:r>
              <a:rPr lang="ru-RU" sz="3300" i="1" dirty="0"/>
              <a:t> </a:t>
            </a:r>
            <a:r>
              <a:rPr lang="ru-RU" sz="3300" i="1" dirty="0" err="1"/>
              <a:t>сатып</a:t>
            </a:r>
            <a:r>
              <a:rPr lang="ru-RU" sz="3300" i="1" dirty="0"/>
              <a:t> </a:t>
            </a:r>
            <a:r>
              <a:rPr lang="ru-RU" sz="3300" i="1" dirty="0" err="1"/>
              <a:t>алуудан</a:t>
            </a:r>
            <a:r>
              <a:rPr lang="ru-RU" sz="3300" i="1" dirty="0"/>
              <a:t> баш </a:t>
            </a:r>
            <a:r>
              <a:rPr lang="ru-RU" sz="3300" i="1" dirty="0" err="1"/>
              <a:t>тартуу</a:t>
            </a:r>
            <a:r>
              <a:rPr lang="ru-RU" sz="3300" i="1" dirty="0"/>
              <a:t> </a:t>
            </a:r>
            <a:r>
              <a:rPr lang="ru-RU" sz="3300" i="1" dirty="0" err="1"/>
              <a:t>керек</a:t>
            </a:r>
            <a:r>
              <a:rPr lang="ru-RU" sz="3300" i="1" dirty="0"/>
              <a:t>. </a:t>
            </a:r>
            <a:endParaRPr lang="ru-RU" sz="3300" dirty="0"/>
          </a:p>
          <a:p>
            <a:pPr lvl="0"/>
            <a:r>
              <a:rPr lang="ru-RU" sz="3300" i="1" dirty="0" err="1"/>
              <a:t>Өндүрүүчү</a:t>
            </a:r>
            <a:r>
              <a:rPr lang="ru-RU" sz="3300" i="1" dirty="0"/>
              <a:t> </a:t>
            </a:r>
            <a:r>
              <a:rPr lang="ru-RU" sz="3300" i="1" dirty="0" err="1"/>
              <a:t>тарабынан</a:t>
            </a:r>
            <a:r>
              <a:rPr lang="ru-RU" sz="3300" i="1" dirty="0"/>
              <a:t> </a:t>
            </a:r>
            <a:r>
              <a:rPr lang="ru-RU" sz="3300" i="1" dirty="0" err="1"/>
              <a:t>этикеткада</a:t>
            </a:r>
            <a:r>
              <a:rPr lang="ru-RU" sz="3300" i="1" dirty="0"/>
              <a:t> </a:t>
            </a:r>
            <a:r>
              <a:rPr lang="ru-RU" sz="3300" i="1" dirty="0" err="1"/>
              <a:t>көрсөтүлгөн</a:t>
            </a:r>
            <a:r>
              <a:rPr lang="ru-RU" sz="3300" i="1" dirty="0"/>
              <a:t> </a:t>
            </a:r>
            <a:r>
              <a:rPr lang="ru-RU" sz="3300" i="1" dirty="0" err="1"/>
              <a:t>сактоо</a:t>
            </a:r>
            <a:r>
              <a:rPr lang="ru-RU" sz="3300" i="1" dirty="0"/>
              <a:t> </a:t>
            </a:r>
            <a:r>
              <a:rPr lang="ru-RU" sz="3300" i="1" dirty="0" err="1"/>
              <a:t>шарттарына</a:t>
            </a:r>
            <a:r>
              <a:rPr lang="ru-RU" sz="3300" i="1" dirty="0"/>
              <a:t> </a:t>
            </a:r>
            <a:r>
              <a:rPr lang="ru-RU" sz="3300" i="1" dirty="0" err="1"/>
              <a:t>көңүл</a:t>
            </a:r>
            <a:r>
              <a:rPr lang="ru-RU" sz="3300" i="1" dirty="0"/>
              <a:t> </a:t>
            </a:r>
            <a:r>
              <a:rPr lang="ru-RU" sz="3300" i="1" dirty="0" err="1"/>
              <a:t>буруңуз</a:t>
            </a:r>
            <a:r>
              <a:rPr lang="ru-RU" sz="3300" i="1" dirty="0"/>
              <a:t>. </a:t>
            </a:r>
            <a:r>
              <a:rPr lang="ru-RU" sz="3300" i="1" dirty="0" err="1"/>
              <a:t>Тамак-аш</a:t>
            </a:r>
            <a:r>
              <a:rPr lang="ru-RU" sz="3300" i="1" dirty="0"/>
              <a:t> </a:t>
            </a:r>
            <a:r>
              <a:rPr lang="ru-RU" sz="3300" i="1" dirty="0" err="1"/>
              <a:t>азыктарын</a:t>
            </a:r>
            <a:r>
              <a:rPr lang="ru-RU" sz="3300" i="1" dirty="0"/>
              <a:t> </a:t>
            </a:r>
            <a:r>
              <a:rPr lang="ru-RU" sz="3300" i="1" dirty="0" err="1"/>
              <a:t>сактоонун</a:t>
            </a:r>
            <a:r>
              <a:rPr lang="ru-RU" sz="3300" i="1" dirty="0"/>
              <a:t> </a:t>
            </a:r>
            <a:r>
              <a:rPr lang="ru-RU" sz="3300" i="1" dirty="0" err="1"/>
              <a:t>режими</a:t>
            </a:r>
            <a:r>
              <a:rPr lang="ru-RU" sz="3300" i="1" dirty="0"/>
              <a:t> </a:t>
            </a:r>
            <a:r>
              <a:rPr lang="ru-RU" sz="3300" i="1" dirty="0" err="1"/>
              <a:t>алардын</a:t>
            </a:r>
            <a:r>
              <a:rPr lang="ru-RU" sz="3300" i="1" dirty="0"/>
              <a:t> </a:t>
            </a:r>
            <a:r>
              <a:rPr lang="ru-RU" sz="3300" i="1" dirty="0" err="1"/>
              <a:t>сапатына</a:t>
            </a:r>
            <a:r>
              <a:rPr lang="ru-RU" sz="3300" i="1" dirty="0"/>
              <a:t> </a:t>
            </a:r>
            <a:r>
              <a:rPr lang="ru-RU" sz="3300" i="1" dirty="0" err="1"/>
              <a:t>олуттуу</a:t>
            </a:r>
            <a:r>
              <a:rPr lang="ru-RU" sz="3300" i="1" dirty="0"/>
              <a:t> </a:t>
            </a:r>
            <a:r>
              <a:rPr lang="ru-RU" sz="3300" i="1" dirty="0" err="1"/>
              <a:t>таасирин</a:t>
            </a:r>
            <a:r>
              <a:rPr lang="ru-RU" sz="3300" i="1" dirty="0"/>
              <a:t> </a:t>
            </a:r>
            <a:r>
              <a:rPr lang="ru-RU" sz="3300" i="1" dirty="0" err="1"/>
              <a:t>тийгизет</a:t>
            </a:r>
            <a:r>
              <a:rPr lang="ru-RU" sz="3300" i="1" dirty="0"/>
              <a:t>. </a:t>
            </a:r>
            <a:endParaRPr lang="ru-RU" sz="3300" dirty="0"/>
          </a:p>
          <a:p>
            <a:pPr lvl="0"/>
            <a:r>
              <a:rPr lang="ru-RU" sz="3300" i="1" dirty="0" err="1"/>
              <a:t>Соода</a:t>
            </a:r>
            <a:r>
              <a:rPr lang="ru-RU" sz="3300" i="1" dirty="0"/>
              <a:t> </a:t>
            </a:r>
            <a:r>
              <a:rPr lang="ru-RU" sz="3300" i="1" dirty="0" err="1"/>
              <a:t>ишканасында</a:t>
            </a:r>
            <a:r>
              <a:rPr lang="ru-RU" sz="3300" i="1" dirty="0"/>
              <a:t> </a:t>
            </a:r>
            <a:r>
              <a:rPr lang="ru-RU" sz="3300" i="1" dirty="0" err="1"/>
              <a:t>тамак-аш</a:t>
            </a:r>
            <a:r>
              <a:rPr lang="ru-RU" sz="3300" i="1" dirty="0"/>
              <a:t> </a:t>
            </a:r>
            <a:r>
              <a:rPr lang="ru-RU" sz="3300" i="1" dirty="0" err="1"/>
              <a:t>азыктарын</a:t>
            </a:r>
            <a:r>
              <a:rPr lang="ru-RU" sz="3300" i="1" dirty="0"/>
              <a:t> </a:t>
            </a:r>
            <a:r>
              <a:rPr lang="ru-RU" sz="3300" i="1" dirty="0" err="1"/>
              <a:t>сактоодо</a:t>
            </a:r>
            <a:r>
              <a:rPr lang="ru-RU" sz="3300" i="1" dirty="0"/>
              <a:t> </a:t>
            </a:r>
            <a:r>
              <a:rPr lang="ru-RU" sz="3300" i="1" dirty="0" err="1"/>
              <a:t>жанындагы</a:t>
            </a:r>
            <a:r>
              <a:rPr lang="ru-RU" sz="3300" i="1" dirty="0"/>
              <a:t> </a:t>
            </a:r>
            <a:r>
              <a:rPr lang="ru-RU" sz="3300" i="1" dirty="0" err="1"/>
              <a:t>товардын</a:t>
            </a:r>
            <a:r>
              <a:rPr lang="ru-RU" sz="3300" i="1" dirty="0"/>
              <a:t> </a:t>
            </a:r>
            <a:r>
              <a:rPr lang="ru-RU" sz="3300" i="1" dirty="0" err="1"/>
              <a:t>товардык</a:t>
            </a:r>
            <a:r>
              <a:rPr lang="ru-RU" sz="3300" i="1" dirty="0"/>
              <a:t> </a:t>
            </a:r>
            <a:r>
              <a:rPr lang="ru-RU" sz="3300" i="1" dirty="0" err="1"/>
              <a:t>эрежелери</a:t>
            </a:r>
            <a:r>
              <a:rPr lang="ru-RU" sz="3300" i="1" dirty="0"/>
              <a:t> </a:t>
            </a:r>
            <a:r>
              <a:rPr lang="ru-RU" sz="3300" i="1" dirty="0" err="1"/>
              <a:t>сакталууга</a:t>
            </a:r>
            <a:r>
              <a:rPr lang="ru-RU" sz="3300" i="1" dirty="0"/>
              <a:t> </a:t>
            </a:r>
            <a:r>
              <a:rPr lang="ru-RU" sz="3300" i="1" dirty="0" err="1"/>
              <a:t>тийиш</a:t>
            </a:r>
            <a:r>
              <a:rPr lang="ru-RU" sz="3300" i="1" dirty="0"/>
              <a:t>. </a:t>
            </a:r>
            <a:r>
              <a:rPr lang="ru-RU" sz="3300" i="1" dirty="0" err="1"/>
              <a:t>Белгилүү</a:t>
            </a:r>
            <a:r>
              <a:rPr lang="ru-RU" sz="3300" i="1" dirty="0"/>
              <a:t> </a:t>
            </a:r>
            <a:r>
              <a:rPr lang="ru-RU" sz="3300" i="1" dirty="0" err="1"/>
              <a:t>жыты</a:t>
            </a:r>
            <a:r>
              <a:rPr lang="ru-RU" sz="3300" i="1" dirty="0"/>
              <a:t> бар </a:t>
            </a:r>
            <a:r>
              <a:rPr lang="ru-RU" sz="3300" i="1" dirty="0" err="1"/>
              <a:t>азыктар</a:t>
            </a:r>
            <a:r>
              <a:rPr lang="ru-RU" sz="3300" i="1" dirty="0"/>
              <a:t> (</a:t>
            </a:r>
            <a:r>
              <a:rPr lang="ru-RU" sz="3300" i="1" dirty="0" err="1"/>
              <a:t>сельд</a:t>
            </a:r>
            <a:r>
              <a:rPr lang="ru-RU" sz="3300" i="1" dirty="0"/>
              <a:t>, </a:t>
            </a:r>
            <a:r>
              <a:rPr lang="ru-RU" sz="3300" i="1" dirty="0" err="1"/>
              <a:t>татымалдар</a:t>
            </a:r>
            <a:r>
              <a:rPr lang="ru-RU" sz="3300" i="1" dirty="0"/>
              <a:t> </a:t>
            </a:r>
            <a:r>
              <a:rPr lang="ru-RU" sz="3300" i="1" dirty="0" err="1"/>
              <a:t>ж.б</a:t>
            </a:r>
            <a:r>
              <a:rPr lang="ru-RU" sz="3300" i="1" dirty="0"/>
              <a:t>.) </a:t>
            </a:r>
            <a:r>
              <a:rPr lang="ru-RU" sz="3300" i="1" dirty="0" err="1"/>
              <a:t>жыттарды</a:t>
            </a:r>
            <a:r>
              <a:rPr lang="ru-RU" sz="3300" i="1" dirty="0"/>
              <a:t> </a:t>
            </a:r>
            <a:r>
              <a:rPr lang="ru-RU" sz="3300" i="1" dirty="0" err="1"/>
              <a:t>сезүүчү</a:t>
            </a:r>
            <a:r>
              <a:rPr lang="ru-RU" sz="3300" i="1" dirty="0"/>
              <a:t> </a:t>
            </a:r>
            <a:r>
              <a:rPr lang="ru-RU" sz="3300" i="1" dirty="0" err="1"/>
              <a:t>азыктардан</a:t>
            </a:r>
            <a:r>
              <a:rPr lang="ru-RU" sz="3300" i="1" dirty="0"/>
              <a:t> </a:t>
            </a:r>
            <a:r>
              <a:rPr lang="ru-RU" sz="3300" i="1" dirty="0" err="1"/>
              <a:t>өзүнчө</a:t>
            </a:r>
            <a:r>
              <a:rPr lang="ru-RU" sz="3300" i="1" dirty="0"/>
              <a:t> </a:t>
            </a:r>
            <a:r>
              <a:rPr lang="ru-RU" sz="3300" i="1" dirty="0" err="1"/>
              <a:t>сакталышы</a:t>
            </a:r>
            <a:r>
              <a:rPr lang="ru-RU" sz="3300" i="1" dirty="0"/>
              <a:t> </a:t>
            </a:r>
            <a:r>
              <a:rPr lang="ru-RU" sz="3300" i="1" dirty="0" err="1"/>
              <a:t>керек</a:t>
            </a:r>
            <a:r>
              <a:rPr lang="ru-RU" sz="3300" i="1" dirty="0"/>
              <a:t>. </a:t>
            </a:r>
            <a:r>
              <a:rPr lang="ru-RU" sz="3300" i="1" dirty="0" err="1"/>
              <a:t>Чийки</a:t>
            </a:r>
            <a:r>
              <a:rPr lang="ru-RU" sz="3300" i="1" dirty="0"/>
              <a:t> </a:t>
            </a:r>
            <a:r>
              <a:rPr lang="ru-RU" sz="3300" i="1" dirty="0" err="1"/>
              <a:t>азыктарды</a:t>
            </a:r>
            <a:r>
              <a:rPr lang="ru-RU" sz="3300" i="1" dirty="0"/>
              <a:t> </a:t>
            </a:r>
            <a:r>
              <a:rPr lang="ru-RU" sz="3300" i="1" dirty="0" err="1"/>
              <a:t>жана</a:t>
            </a:r>
            <a:r>
              <a:rPr lang="ru-RU" sz="3300" i="1" dirty="0"/>
              <a:t> </a:t>
            </a:r>
            <a:r>
              <a:rPr lang="ru-RU" sz="3300" i="1" dirty="0" err="1"/>
              <a:t>жарым</a:t>
            </a:r>
            <a:r>
              <a:rPr lang="ru-RU" sz="3300" i="1" dirty="0"/>
              <a:t> </a:t>
            </a:r>
            <a:r>
              <a:rPr lang="ru-RU" sz="3300" i="1" dirty="0" err="1"/>
              <a:t>фабрикаттарды</a:t>
            </a:r>
            <a:r>
              <a:rPr lang="ru-RU" sz="3300" i="1" dirty="0"/>
              <a:t> </a:t>
            </a:r>
            <a:r>
              <a:rPr lang="ru-RU" sz="3300" i="1" dirty="0" err="1"/>
              <a:t>даяр</a:t>
            </a:r>
            <a:r>
              <a:rPr lang="ru-RU" sz="3300" i="1" dirty="0"/>
              <a:t> </a:t>
            </a:r>
            <a:r>
              <a:rPr lang="ru-RU" sz="3300" i="1" dirty="0" err="1"/>
              <a:t>тамак-аш</a:t>
            </a:r>
            <a:r>
              <a:rPr lang="ru-RU" sz="3300" i="1" dirty="0"/>
              <a:t> </a:t>
            </a:r>
            <a:r>
              <a:rPr lang="ru-RU" sz="3300" i="1" dirty="0" err="1"/>
              <a:t>азыктары</a:t>
            </a:r>
            <a:r>
              <a:rPr lang="ru-RU" sz="3300" i="1" dirty="0"/>
              <a:t> </a:t>
            </a:r>
            <a:r>
              <a:rPr lang="ru-RU" sz="3300" i="1" dirty="0" err="1"/>
              <a:t>менен</a:t>
            </a:r>
            <a:r>
              <a:rPr lang="ru-RU" sz="3300" i="1" dirty="0"/>
              <a:t> </a:t>
            </a:r>
            <a:r>
              <a:rPr lang="ru-RU" sz="3300" i="1" dirty="0" err="1"/>
              <a:t>бирге</a:t>
            </a:r>
            <a:r>
              <a:rPr lang="ru-RU" sz="3300" i="1" dirty="0"/>
              <a:t> </a:t>
            </a:r>
            <a:r>
              <a:rPr lang="ru-RU" sz="3300" i="1" dirty="0" err="1"/>
              <a:t>сактоого</a:t>
            </a:r>
            <a:r>
              <a:rPr lang="ru-RU" sz="3300" i="1" dirty="0"/>
              <a:t> </a:t>
            </a:r>
            <a:r>
              <a:rPr lang="ru-RU" sz="3300" i="1" dirty="0" err="1"/>
              <a:t>жол</a:t>
            </a:r>
            <a:r>
              <a:rPr lang="ru-RU" sz="3300" i="1" dirty="0"/>
              <a:t> </a:t>
            </a:r>
            <a:r>
              <a:rPr lang="ru-RU" sz="3300" i="1" dirty="0" err="1"/>
              <a:t>берилбейт</a:t>
            </a:r>
            <a:r>
              <a:rPr lang="ru-RU" sz="3300" i="1" dirty="0"/>
              <a:t>. </a:t>
            </a:r>
            <a:endParaRPr lang="ru-RU" sz="33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1174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960880" y="624110"/>
            <a:ext cx="9543731" cy="747490"/>
          </a:xfrm>
        </p:spPr>
        <p:txBody>
          <a:bodyPr>
            <a:normAutofit fontScale="90000"/>
          </a:bodyPr>
          <a:lstStyle/>
          <a:p>
            <a:r>
              <a:rPr lang="ru-RU" sz="2200" b="1" i="1" dirty="0" err="1"/>
              <a:t>Тамак-аш</a:t>
            </a:r>
            <a:r>
              <a:rPr lang="ru-RU" sz="2200" b="1" i="1" dirty="0"/>
              <a:t> </a:t>
            </a:r>
            <a:r>
              <a:rPr lang="ru-RU" sz="2200" b="1" i="1" dirty="0" err="1"/>
              <a:t>гигиенасында</a:t>
            </a:r>
            <a:r>
              <a:rPr lang="ru-RU" sz="2200" b="1" i="1" dirty="0"/>
              <a:t> </a:t>
            </a:r>
            <a:r>
              <a:rPr lang="ru-RU" sz="2200" b="1" i="1" dirty="0" err="1"/>
              <a:t>санитардык-гигиеналык</a:t>
            </a:r>
            <a:r>
              <a:rPr lang="ru-RU" sz="2200" b="1" i="1" dirty="0"/>
              <a:t> </a:t>
            </a:r>
            <a:r>
              <a:rPr lang="ru-RU" sz="2200" b="1" i="1" dirty="0" err="1"/>
              <a:t>жана</a:t>
            </a:r>
            <a:r>
              <a:rPr lang="ru-RU" sz="2200" b="1" i="1" dirty="0"/>
              <a:t> </a:t>
            </a:r>
            <a:r>
              <a:rPr lang="ru-RU" sz="2200" b="1" i="1" dirty="0" err="1"/>
              <a:t>санитардык-эпидемияга</a:t>
            </a:r>
            <a:r>
              <a:rPr lang="ru-RU" sz="2200" b="1" i="1" dirty="0"/>
              <a:t> </a:t>
            </a:r>
            <a:r>
              <a:rPr lang="ru-RU" sz="2200" b="1" i="1" dirty="0" err="1"/>
              <a:t>каршы</a:t>
            </a:r>
            <a:r>
              <a:rPr lang="ru-RU" sz="2200" b="1" i="1" dirty="0"/>
              <a:t> </a:t>
            </a:r>
            <a:r>
              <a:rPr lang="ru-RU" sz="2200" b="1" i="1" dirty="0" err="1"/>
              <a:t>нормалар</a:t>
            </a:r>
            <a:r>
              <a:rPr lang="ru-RU" sz="2200" b="1" i="1" dirty="0"/>
              <a:t> </a:t>
            </a:r>
            <a:r>
              <a:rPr lang="ru-RU" sz="2200" b="1" i="1" dirty="0" err="1"/>
              <a:t>жана</a:t>
            </a:r>
            <a:r>
              <a:rPr lang="ru-RU" sz="2200" b="1" i="1" dirty="0"/>
              <a:t> </a:t>
            </a:r>
            <a:r>
              <a:rPr lang="ru-RU" sz="2200" b="1" i="1" dirty="0" err="1"/>
              <a:t>эрежелер</a:t>
            </a:r>
            <a:r>
              <a:rPr lang="ru-RU" sz="2200" b="1" i="1" dirty="0"/>
              <a:t>.</a:t>
            </a:r>
            <a:r>
              <a:rPr lang="ru-RU" sz="2200" dirty="0"/>
              <a:t/>
            </a:r>
            <a:br>
              <a:rPr lang="ru-RU" sz="2200" dirty="0"/>
            </a:br>
            <a:endParaRPr lang="ru-RU" sz="2200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782320" y="1442720"/>
            <a:ext cx="5598160" cy="44685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err="1"/>
              <a:t>Кызматкер</a:t>
            </a:r>
            <a:r>
              <a:rPr lang="ru-RU" b="1" i="1" dirty="0"/>
              <a:t>  (</a:t>
            </a:r>
            <a:r>
              <a:rPr lang="ru-RU" b="1" i="1" dirty="0" err="1"/>
              <a:t>ашпозчу</a:t>
            </a:r>
            <a:r>
              <a:rPr lang="ru-RU" b="1" i="1" dirty="0"/>
              <a:t>, </a:t>
            </a:r>
            <a:r>
              <a:rPr lang="ru-RU" b="1" i="1" dirty="0" err="1"/>
              <a:t>ашкана</a:t>
            </a:r>
            <a:r>
              <a:rPr lang="ru-RU" b="1" i="1" dirty="0"/>
              <a:t> </a:t>
            </a:r>
            <a:r>
              <a:rPr lang="ru-RU" b="1" i="1" dirty="0" err="1"/>
              <a:t>кызматчысы</a:t>
            </a:r>
            <a:r>
              <a:rPr lang="ru-RU" b="1" i="1" dirty="0" smtClean="0"/>
              <a:t>)</a:t>
            </a:r>
          </a:p>
          <a:p>
            <a:pPr marL="0" indent="0">
              <a:buNone/>
            </a:pPr>
            <a:r>
              <a:rPr lang="ru-RU" i="1" dirty="0" err="1"/>
              <a:t>Алдын</a:t>
            </a:r>
            <a:r>
              <a:rPr lang="ru-RU" i="1" dirty="0"/>
              <a:t> ала/</a:t>
            </a:r>
            <a:r>
              <a:rPr lang="ru-RU" i="1" dirty="0" err="1"/>
              <a:t>профилактикалык</a:t>
            </a:r>
            <a:r>
              <a:rPr lang="ru-RU" i="1" dirty="0"/>
              <a:t> </a:t>
            </a:r>
            <a:r>
              <a:rPr lang="ru-RU" i="1" dirty="0" err="1"/>
              <a:t>медициналык</a:t>
            </a:r>
            <a:r>
              <a:rPr lang="ru-RU" i="1" dirty="0"/>
              <a:t> </a:t>
            </a:r>
            <a:r>
              <a:rPr lang="ru-RU" i="1" dirty="0" err="1"/>
              <a:t>кароодон</a:t>
            </a:r>
            <a:r>
              <a:rPr lang="ru-RU" i="1" dirty="0"/>
              <a:t> </a:t>
            </a:r>
            <a:r>
              <a:rPr lang="ru-RU" i="1" dirty="0" err="1"/>
              <a:t>өтүшү</a:t>
            </a:r>
            <a:r>
              <a:rPr lang="ru-RU" i="1" dirty="0"/>
              <a:t> </a:t>
            </a:r>
            <a:r>
              <a:rPr lang="ru-RU" i="1" dirty="0" err="1"/>
              <a:t>керек</a:t>
            </a:r>
            <a:r>
              <a:rPr lang="ru-RU" i="1" dirty="0"/>
              <a:t>.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err="1"/>
              <a:t>Жугуштуу</a:t>
            </a:r>
            <a:r>
              <a:rPr lang="ru-RU" i="1" dirty="0"/>
              <a:t> </a:t>
            </a:r>
            <a:r>
              <a:rPr lang="ru-RU" i="1" dirty="0" err="1"/>
              <a:t>оорулар</a:t>
            </a:r>
            <a:r>
              <a:rPr lang="ru-RU" i="1" dirty="0"/>
              <a:t> </a:t>
            </a:r>
            <a:r>
              <a:rPr lang="ru-RU" i="1" dirty="0" err="1"/>
              <a:t>менен</a:t>
            </a:r>
            <a:r>
              <a:rPr lang="ru-RU" i="1" dirty="0"/>
              <a:t> (</a:t>
            </a:r>
            <a:r>
              <a:rPr lang="ru-RU" i="1" dirty="0" err="1"/>
              <a:t>тери</a:t>
            </a:r>
            <a:r>
              <a:rPr lang="ru-RU" i="1" dirty="0"/>
              <a:t>, </a:t>
            </a:r>
            <a:r>
              <a:rPr lang="ru-RU" i="1" dirty="0" err="1"/>
              <a:t>тамак</a:t>
            </a:r>
            <a:r>
              <a:rPr lang="ru-RU" i="1" dirty="0"/>
              <a:t> </a:t>
            </a:r>
            <a:r>
              <a:rPr lang="ru-RU" i="1" dirty="0" err="1"/>
              <a:t>ж.б</a:t>
            </a:r>
            <a:r>
              <a:rPr lang="ru-RU" i="1" dirty="0"/>
              <a:t>.) </a:t>
            </a:r>
            <a:r>
              <a:rPr lang="ru-RU" i="1" dirty="0" err="1"/>
              <a:t>оорубашы</a:t>
            </a:r>
            <a:r>
              <a:rPr lang="ru-RU" i="1" dirty="0"/>
              <a:t> </a:t>
            </a:r>
            <a:r>
              <a:rPr lang="ru-RU" i="1" dirty="0" err="1"/>
              <a:t>керек</a:t>
            </a:r>
            <a:r>
              <a:rPr lang="ru-RU" i="1" dirty="0"/>
              <a:t>.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Жеке </a:t>
            </a:r>
            <a:r>
              <a:rPr lang="ru-RU" i="1" dirty="0" err="1"/>
              <a:t>гигиенанын</a:t>
            </a:r>
            <a:r>
              <a:rPr lang="ru-RU" i="1" dirty="0"/>
              <a:t> </a:t>
            </a:r>
            <a:r>
              <a:rPr lang="ru-RU" i="1" dirty="0" err="1"/>
              <a:t>эрежелерин</a:t>
            </a:r>
            <a:r>
              <a:rPr lang="ru-RU" i="1" dirty="0"/>
              <a:t> </a:t>
            </a:r>
            <a:r>
              <a:rPr lang="ru-RU" i="1" dirty="0" err="1"/>
              <a:t>сактоо</a:t>
            </a:r>
            <a:r>
              <a:rPr lang="en-US" i="1" dirty="0"/>
              <a:t>: </a:t>
            </a:r>
            <a:r>
              <a:rPr lang="ru-RU" i="1" dirty="0" err="1"/>
              <a:t>жумушка</a:t>
            </a:r>
            <a:r>
              <a:rPr lang="ru-RU" i="1" dirty="0"/>
              <a:t> таза </a:t>
            </a:r>
            <a:r>
              <a:rPr lang="ru-RU" i="1" dirty="0" err="1"/>
              <a:t>кийим</a:t>
            </a:r>
            <a:r>
              <a:rPr lang="ru-RU" i="1" dirty="0"/>
              <a:t> </a:t>
            </a:r>
            <a:r>
              <a:rPr lang="ru-RU" i="1" dirty="0" err="1"/>
              <a:t>жана</a:t>
            </a:r>
            <a:r>
              <a:rPr lang="ru-RU" i="1" dirty="0"/>
              <a:t> бут </a:t>
            </a:r>
            <a:r>
              <a:rPr lang="ru-RU" i="1" dirty="0" err="1"/>
              <a:t>кийим</a:t>
            </a:r>
            <a:r>
              <a:rPr lang="ru-RU" i="1" dirty="0"/>
              <a:t> </a:t>
            </a:r>
            <a:r>
              <a:rPr lang="ru-RU" i="1" dirty="0" err="1"/>
              <a:t>менен</a:t>
            </a:r>
            <a:r>
              <a:rPr lang="ru-RU" i="1" dirty="0"/>
              <a:t> </a:t>
            </a:r>
            <a:r>
              <a:rPr lang="ru-RU" i="1" dirty="0" err="1"/>
              <a:t>келүү</a:t>
            </a:r>
            <a:r>
              <a:rPr lang="en-US" i="1" dirty="0"/>
              <a:t>; </a:t>
            </a:r>
            <a:r>
              <a:rPr lang="ru-RU" i="1" dirty="0" err="1"/>
              <a:t>тыш</a:t>
            </a:r>
            <a:r>
              <a:rPr lang="ru-RU" i="1" dirty="0"/>
              <a:t> </a:t>
            </a:r>
            <a:r>
              <a:rPr lang="ru-RU" i="1" dirty="0" err="1"/>
              <a:t>кийимдерди</a:t>
            </a:r>
            <a:r>
              <a:rPr lang="en-US" i="1" dirty="0"/>
              <a:t>, </a:t>
            </a:r>
            <a:r>
              <a:rPr lang="ru-RU" i="1" dirty="0"/>
              <a:t>баш </a:t>
            </a:r>
            <a:r>
              <a:rPr lang="ru-RU" i="1" dirty="0" err="1"/>
              <a:t>кийимдерди</a:t>
            </a:r>
            <a:r>
              <a:rPr lang="ru-RU" i="1" dirty="0"/>
              <a:t> </a:t>
            </a:r>
            <a:r>
              <a:rPr lang="ru-RU" i="1" dirty="0" err="1"/>
              <a:t>жана</a:t>
            </a:r>
            <a:r>
              <a:rPr lang="ru-RU" i="1" dirty="0"/>
              <a:t> </a:t>
            </a:r>
            <a:r>
              <a:rPr lang="ru-RU" i="1" dirty="0" err="1"/>
              <a:t>жеке</a:t>
            </a:r>
            <a:r>
              <a:rPr lang="ru-RU" i="1" dirty="0"/>
              <a:t> </a:t>
            </a:r>
            <a:r>
              <a:rPr lang="ru-RU" i="1" dirty="0" err="1"/>
              <a:t>буюмдарды</a:t>
            </a:r>
            <a:r>
              <a:rPr lang="ru-RU" i="1" dirty="0"/>
              <a:t> </a:t>
            </a:r>
            <a:r>
              <a:rPr lang="ru-RU" i="1" dirty="0" err="1"/>
              <a:t>жеке</a:t>
            </a:r>
            <a:r>
              <a:rPr lang="ru-RU" i="1" dirty="0"/>
              <a:t> </a:t>
            </a:r>
            <a:r>
              <a:rPr lang="ru-RU" i="1" dirty="0" err="1"/>
              <a:t>гардеробго</a:t>
            </a:r>
            <a:r>
              <a:rPr lang="ru-RU" i="1" dirty="0"/>
              <a:t> </a:t>
            </a:r>
            <a:r>
              <a:rPr lang="ru-RU" i="1" dirty="0" err="1"/>
              <a:t>калтыруу</a:t>
            </a:r>
            <a:r>
              <a:rPr lang="ru-RU" i="1" dirty="0"/>
              <a:t> зарыл</a:t>
            </a:r>
            <a:r>
              <a:rPr lang="en-US" i="1" dirty="0"/>
              <a:t>; </a:t>
            </a:r>
            <a:r>
              <a:rPr lang="ru-RU" i="1" dirty="0" err="1"/>
              <a:t>тырмактарыңызды</a:t>
            </a:r>
            <a:r>
              <a:rPr lang="ru-RU" i="1" dirty="0"/>
              <a:t> </a:t>
            </a:r>
            <a:r>
              <a:rPr lang="ru-RU" i="1" dirty="0" err="1"/>
              <a:t>кыска</a:t>
            </a:r>
            <a:r>
              <a:rPr lang="ru-RU" i="1" dirty="0"/>
              <a:t> </a:t>
            </a:r>
            <a:r>
              <a:rPr lang="ru-RU" i="1" dirty="0" err="1"/>
              <a:t>алуу</a:t>
            </a:r>
            <a:r>
              <a:rPr lang="ru-RU" i="1" dirty="0"/>
              <a:t> </a:t>
            </a:r>
            <a:r>
              <a:rPr lang="ru-RU" i="1" dirty="0" err="1"/>
              <a:t>талап</a:t>
            </a:r>
            <a:r>
              <a:rPr lang="ru-RU" i="1" dirty="0"/>
              <a:t> </a:t>
            </a:r>
            <a:r>
              <a:rPr lang="ru-RU" i="1" dirty="0" err="1"/>
              <a:t>кылынат</a:t>
            </a:r>
            <a:r>
              <a:rPr lang="en-US" i="1" dirty="0"/>
              <a:t>. </a:t>
            </a:r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6096000" y="1351280"/>
            <a:ext cx="5628640" cy="49987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b="1" i="1" dirty="0" err="1" smtClean="0"/>
              <a:t>Ашкана</a:t>
            </a:r>
            <a:endParaRPr lang="ru-RU" b="1" i="1" dirty="0" smtClean="0"/>
          </a:p>
          <a:p>
            <a:pPr marL="0" indent="0">
              <a:buNone/>
            </a:pPr>
            <a:r>
              <a:rPr lang="ru-RU" i="1" dirty="0" err="1"/>
              <a:t>Бардык</a:t>
            </a:r>
            <a:r>
              <a:rPr lang="ru-RU" i="1" dirty="0"/>
              <a:t> </a:t>
            </a:r>
            <a:r>
              <a:rPr lang="ru-RU" i="1" dirty="0" err="1"/>
              <a:t>ашкана</a:t>
            </a:r>
            <a:r>
              <a:rPr lang="ru-RU" i="1" dirty="0"/>
              <a:t> </a:t>
            </a:r>
            <a:r>
              <a:rPr lang="ru-RU" i="1" dirty="0" err="1"/>
              <a:t>шаймандары</a:t>
            </a:r>
            <a:r>
              <a:rPr lang="ru-RU" i="1" dirty="0"/>
              <a:t> </a:t>
            </a:r>
            <a:r>
              <a:rPr lang="ru-RU" i="1" dirty="0" err="1"/>
              <a:t>жана</a:t>
            </a:r>
            <a:r>
              <a:rPr lang="ru-RU" i="1" dirty="0"/>
              <a:t> </a:t>
            </a:r>
            <a:r>
              <a:rPr lang="ru-RU" i="1" dirty="0" err="1"/>
              <a:t>идиштер</a:t>
            </a:r>
            <a:r>
              <a:rPr lang="ru-RU" i="1" dirty="0"/>
              <a:t> </a:t>
            </a:r>
            <a:r>
              <a:rPr lang="ru-RU" i="1" dirty="0" err="1"/>
              <a:t>чийки</a:t>
            </a:r>
            <a:r>
              <a:rPr lang="ru-RU" i="1" dirty="0"/>
              <a:t> </a:t>
            </a:r>
            <a:r>
              <a:rPr lang="ru-RU" i="1" dirty="0" err="1"/>
              <a:t>жана</a:t>
            </a:r>
            <a:r>
              <a:rPr lang="ru-RU" i="1" dirty="0"/>
              <a:t> </a:t>
            </a:r>
            <a:r>
              <a:rPr lang="ru-RU" i="1" dirty="0" err="1"/>
              <a:t>бышырылган</a:t>
            </a:r>
            <a:r>
              <a:rPr lang="ru-RU" i="1" dirty="0"/>
              <a:t> </a:t>
            </a:r>
            <a:r>
              <a:rPr lang="ru-RU" i="1" dirty="0" err="1"/>
              <a:t>тамактар</a:t>
            </a:r>
            <a:r>
              <a:rPr lang="ru-RU" i="1" dirty="0"/>
              <a:t> ​​</a:t>
            </a:r>
            <a:r>
              <a:rPr lang="ru-RU" i="1" dirty="0" err="1"/>
              <a:t>үчүн</a:t>
            </a:r>
            <a:r>
              <a:rPr lang="ru-RU" i="1" dirty="0"/>
              <a:t> белги </a:t>
            </a:r>
            <a:r>
              <a:rPr lang="ru-RU" i="1" dirty="0" err="1"/>
              <a:t>салынган</a:t>
            </a:r>
            <a:r>
              <a:rPr lang="ru-RU" i="1" dirty="0"/>
              <a:t> </a:t>
            </a:r>
            <a:r>
              <a:rPr lang="ru-RU" i="1" dirty="0" err="1"/>
              <a:t>болушу</a:t>
            </a:r>
            <a:r>
              <a:rPr lang="ru-RU" i="1" dirty="0"/>
              <a:t> </a:t>
            </a:r>
            <a:r>
              <a:rPr lang="ru-RU" i="1" dirty="0" err="1"/>
              <a:t>керек</a:t>
            </a:r>
            <a:r>
              <a:rPr lang="ru-RU" i="1" dirty="0"/>
              <a:t>.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err="1"/>
              <a:t>Тамак-аш</a:t>
            </a:r>
            <a:r>
              <a:rPr lang="ru-RU" i="1" dirty="0"/>
              <a:t> </a:t>
            </a:r>
            <a:r>
              <a:rPr lang="ru-RU" i="1" dirty="0" err="1"/>
              <a:t>чийки</a:t>
            </a:r>
            <a:r>
              <a:rPr lang="ru-RU" i="1" dirty="0"/>
              <a:t> </a:t>
            </a:r>
            <a:r>
              <a:rPr lang="ru-RU" i="1" dirty="0" err="1"/>
              <a:t>заттары</a:t>
            </a:r>
            <a:r>
              <a:rPr lang="ru-RU" i="1" dirty="0"/>
              <a:t> </a:t>
            </a:r>
            <a:r>
              <a:rPr lang="ru-RU" i="1" dirty="0" err="1"/>
              <a:t>менен</a:t>
            </a:r>
            <a:r>
              <a:rPr lang="ru-RU" i="1" dirty="0"/>
              <a:t> </a:t>
            </a:r>
            <a:r>
              <a:rPr lang="ru-RU" i="1" dirty="0" err="1"/>
              <a:t>даяр</a:t>
            </a:r>
            <a:r>
              <a:rPr lang="ru-RU" i="1" dirty="0"/>
              <a:t> </a:t>
            </a:r>
            <a:r>
              <a:rPr lang="ru-RU" i="1" dirty="0" err="1"/>
              <a:t>тамак-аш</a:t>
            </a:r>
            <a:r>
              <a:rPr lang="ru-RU" i="1" dirty="0"/>
              <a:t> </a:t>
            </a:r>
            <a:r>
              <a:rPr lang="ru-RU" i="1" dirty="0" err="1"/>
              <a:t>азыктарынын</a:t>
            </a:r>
            <a:r>
              <a:rPr lang="ru-RU" i="1" dirty="0"/>
              <a:t> </a:t>
            </a:r>
            <a:r>
              <a:rPr lang="ru-RU" i="1" dirty="0" err="1"/>
              <a:t>байланыш</a:t>
            </a:r>
            <a:r>
              <a:rPr lang="ru-RU" i="1" dirty="0"/>
              <a:t> </a:t>
            </a:r>
            <a:r>
              <a:rPr lang="ru-RU" i="1" dirty="0" err="1"/>
              <a:t>мүмкүнчүлүгү</a:t>
            </a:r>
            <a:r>
              <a:rPr lang="ru-RU" i="1" dirty="0"/>
              <a:t> </a:t>
            </a:r>
            <a:r>
              <a:rPr lang="ru-RU" i="1" dirty="0" err="1"/>
              <a:t>жокко</a:t>
            </a:r>
            <a:r>
              <a:rPr lang="ru-RU" i="1" dirty="0"/>
              <a:t> </a:t>
            </a:r>
            <a:r>
              <a:rPr lang="ru-RU" i="1" dirty="0" err="1"/>
              <a:t>чыгарылат</a:t>
            </a:r>
            <a:r>
              <a:rPr lang="ru-RU" i="1" dirty="0"/>
              <a:t>, </a:t>
            </a:r>
            <a:r>
              <a:rPr lang="ru-RU" i="1" dirty="0" err="1"/>
              <a:t>башкача</a:t>
            </a:r>
            <a:r>
              <a:rPr lang="ru-RU" i="1" dirty="0"/>
              <a:t> </a:t>
            </a:r>
            <a:r>
              <a:rPr lang="ru-RU" i="1" dirty="0" err="1"/>
              <a:t>айтканда</a:t>
            </a:r>
            <a:r>
              <a:rPr lang="ru-RU" i="1" dirty="0"/>
              <a:t> </a:t>
            </a:r>
            <a:r>
              <a:rPr lang="ru-RU" i="1" dirty="0" err="1"/>
              <a:t>аралашып</a:t>
            </a:r>
            <a:r>
              <a:rPr lang="ru-RU" i="1" dirty="0"/>
              <a:t> </a:t>
            </a:r>
            <a:r>
              <a:rPr lang="ru-RU" i="1" dirty="0" err="1"/>
              <a:t>кетпеши</a:t>
            </a:r>
            <a:r>
              <a:rPr lang="ru-RU" i="1" dirty="0"/>
              <a:t> </a:t>
            </a:r>
            <a:r>
              <a:rPr lang="ru-RU" i="1" dirty="0" err="1"/>
              <a:t>керек</a:t>
            </a:r>
            <a:r>
              <a:rPr lang="ru-RU" i="1" dirty="0"/>
              <a:t>.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err="1"/>
              <a:t>Чийки</a:t>
            </a:r>
            <a:r>
              <a:rPr lang="ru-RU" i="1" dirty="0"/>
              <a:t> </a:t>
            </a:r>
            <a:r>
              <a:rPr lang="ru-RU" i="1" dirty="0" err="1"/>
              <a:t>жана</a:t>
            </a:r>
            <a:r>
              <a:rPr lang="ru-RU" i="1" dirty="0"/>
              <a:t> </a:t>
            </a:r>
            <a:r>
              <a:rPr lang="ru-RU" i="1" dirty="0" err="1"/>
              <a:t>даяр</a:t>
            </a:r>
            <a:r>
              <a:rPr lang="ru-RU" i="1" dirty="0"/>
              <a:t> </a:t>
            </a:r>
            <a:r>
              <a:rPr lang="ru-RU" i="1" dirty="0" err="1"/>
              <a:t>тамак</a:t>
            </a:r>
            <a:r>
              <a:rPr lang="en-US" i="1" dirty="0"/>
              <a:t>-</a:t>
            </a:r>
            <a:r>
              <a:rPr lang="ru-RU" i="1" dirty="0" err="1"/>
              <a:t>аш</a:t>
            </a:r>
            <a:r>
              <a:rPr lang="ru-RU" i="1" dirty="0"/>
              <a:t> </a:t>
            </a:r>
            <a:r>
              <a:rPr lang="ru-RU" i="1" dirty="0" err="1"/>
              <a:t>азыктарын</a:t>
            </a:r>
            <a:r>
              <a:rPr lang="ru-RU" i="1" dirty="0"/>
              <a:t> </a:t>
            </a:r>
            <a:r>
              <a:rPr lang="ru-RU" i="1" dirty="0" err="1"/>
              <a:t>тууроо</a:t>
            </a:r>
            <a:r>
              <a:rPr lang="ru-RU" i="1" dirty="0"/>
              <a:t> </a:t>
            </a:r>
            <a:r>
              <a:rPr lang="ru-RU" i="1" dirty="0" err="1"/>
              <a:t>үчүн</a:t>
            </a:r>
            <a:r>
              <a:rPr lang="ru-RU" i="1" dirty="0"/>
              <a:t> </a:t>
            </a:r>
            <a:r>
              <a:rPr lang="ru-RU" i="1" dirty="0" err="1"/>
              <a:t>сизде</a:t>
            </a:r>
            <a:r>
              <a:rPr lang="ru-RU" i="1" dirty="0"/>
              <a:t> </a:t>
            </a:r>
            <a:r>
              <a:rPr lang="ru-RU" i="1" dirty="0" err="1"/>
              <a:t>катуу</a:t>
            </a:r>
            <a:r>
              <a:rPr lang="ru-RU" i="1" dirty="0"/>
              <a:t> </a:t>
            </a:r>
            <a:r>
              <a:rPr lang="ru-RU" i="1" dirty="0" err="1"/>
              <a:t>жыгачтан</a:t>
            </a:r>
            <a:r>
              <a:rPr lang="ru-RU" i="1" dirty="0"/>
              <a:t> </a:t>
            </a:r>
            <a:r>
              <a:rPr lang="ru-RU" i="1" dirty="0" err="1"/>
              <a:t>жылмакай</a:t>
            </a:r>
            <a:r>
              <a:rPr lang="ru-RU" i="1" dirty="0"/>
              <a:t> </a:t>
            </a:r>
            <a:r>
              <a:rPr lang="ru-RU" i="1" dirty="0" err="1"/>
              <a:t>кылып</a:t>
            </a:r>
            <a:r>
              <a:rPr lang="ru-RU" i="1" dirty="0"/>
              <a:t> </a:t>
            </a:r>
            <a:r>
              <a:rPr lang="ru-RU" i="1" dirty="0" err="1"/>
              <a:t>тегизделген</a:t>
            </a:r>
            <a:r>
              <a:rPr lang="en-US" i="1" dirty="0"/>
              <a:t>, </a:t>
            </a:r>
            <a:r>
              <a:rPr lang="ru-RU" i="1" dirty="0" err="1"/>
              <a:t>жаракалары</a:t>
            </a:r>
            <a:r>
              <a:rPr lang="ru-RU" i="1" dirty="0"/>
              <a:t> </a:t>
            </a:r>
            <a:r>
              <a:rPr lang="ru-RU" i="1" dirty="0" err="1"/>
              <a:t>жана</a:t>
            </a:r>
            <a:r>
              <a:rPr lang="ru-RU" i="1" dirty="0"/>
              <a:t> </a:t>
            </a:r>
            <a:r>
              <a:rPr lang="ru-RU" i="1" dirty="0" err="1"/>
              <a:t>жылчыктары</a:t>
            </a:r>
            <a:r>
              <a:rPr lang="ru-RU" i="1" dirty="0"/>
              <a:t> </a:t>
            </a:r>
            <a:r>
              <a:rPr lang="ru-RU" i="1" dirty="0" err="1"/>
              <a:t>жок</a:t>
            </a:r>
            <a:r>
              <a:rPr lang="ru-RU" i="1" dirty="0"/>
              <a:t> </a:t>
            </a:r>
            <a:r>
              <a:rPr lang="ru-RU" i="1" dirty="0" err="1"/>
              <a:t>өзүнчө</a:t>
            </a:r>
            <a:r>
              <a:rPr lang="ru-RU" i="1" dirty="0"/>
              <a:t> </a:t>
            </a:r>
            <a:r>
              <a:rPr lang="ru-RU" i="1" dirty="0" err="1"/>
              <a:t>тууроочу</a:t>
            </a:r>
            <a:r>
              <a:rPr lang="ru-RU" i="1" dirty="0"/>
              <a:t> </a:t>
            </a:r>
            <a:r>
              <a:rPr lang="ru-RU" i="1" dirty="0" err="1"/>
              <a:t>столдор</a:t>
            </a:r>
            <a:r>
              <a:rPr lang="en-US" i="1" dirty="0"/>
              <a:t>, </a:t>
            </a:r>
            <a:r>
              <a:rPr lang="ru-RU" i="1" dirty="0" err="1"/>
              <a:t>бычак</a:t>
            </a:r>
            <a:r>
              <a:rPr lang="ru-RU" i="1" dirty="0"/>
              <a:t> </a:t>
            </a:r>
            <a:r>
              <a:rPr lang="ru-RU" i="1" dirty="0" err="1"/>
              <a:t>менен</a:t>
            </a:r>
            <a:r>
              <a:rPr lang="ru-RU" i="1" dirty="0"/>
              <a:t> </a:t>
            </a:r>
            <a:r>
              <a:rPr lang="ru-RU" i="1" dirty="0" err="1"/>
              <a:t>тактайлар</a:t>
            </a:r>
            <a:r>
              <a:rPr lang="ru-RU" i="1" dirty="0"/>
              <a:t> </a:t>
            </a:r>
            <a:r>
              <a:rPr lang="ru-RU" i="1" dirty="0" err="1"/>
              <a:t>болушу</a:t>
            </a:r>
            <a:r>
              <a:rPr lang="ru-RU" i="1" dirty="0"/>
              <a:t> </a:t>
            </a:r>
            <a:r>
              <a:rPr lang="ru-RU" i="1" dirty="0" err="1"/>
              <a:t>керек</a:t>
            </a:r>
            <a:r>
              <a:rPr lang="en-US" i="1" dirty="0"/>
              <a:t>. </a:t>
            </a:r>
            <a:r>
              <a:rPr lang="ru-RU" i="1" dirty="0" err="1"/>
              <a:t>Пластмассадан</a:t>
            </a:r>
            <a:r>
              <a:rPr lang="ru-RU" i="1" dirty="0"/>
              <a:t> </a:t>
            </a:r>
            <a:r>
              <a:rPr lang="ru-RU" i="1" dirty="0" err="1"/>
              <a:t>жана</a:t>
            </a:r>
            <a:r>
              <a:rPr lang="ru-RU" i="1" dirty="0"/>
              <a:t> </a:t>
            </a:r>
            <a:r>
              <a:rPr lang="ru-RU" i="1" dirty="0" err="1"/>
              <a:t>престелген</a:t>
            </a:r>
            <a:r>
              <a:rPr lang="ru-RU" i="1" dirty="0"/>
              <a:t> </a:t>
            </a:r>
            <a:r>
              <a:rPr lang="ru-RU" i="1" dirty="0" err="1"/>
              <a:t>фанерадан</a:t>
            </a:r>
            <a:r>
              <a:rPr lang="ru-RU" i="1" dirty="0"/>
              <a:t> </a:t>
            </a:r>
            <a:r>
              <a:rPr lang="ru-RU" i="1" dirty="0" err="1"/>
              <a:t>жасалган</a:t>
            </a:r>
            <a:r>
              <a:rPr lang="ru-RU" i="1" dirty="0"/>
              <a:t> </a:t>
            </a:r>
            <a:r>
              <a:rPr lang="ru-RU" i="1" dirty="0" err="1"/>
              <a:t>кесүүчү</a:t>
            </a:r>
            <a:r>
              <a:rPr lang="ru-RU" i="1" dirty="0"/>
              <a:t> </a:t>
            </a:r>
            <a:r>
              <a:rPr lang="ru-RU" i="1" dirty="0" err="1"/>
              <a:t>тактайларды</a:t>
            </a:r>
            <a:r>
              <a:rPr lang="ru-RU" i="1" dirty="0"/>
              <a:t> </a:t>
            </a:r>
            <a:r>
              <a:rPr lang="ru-RU" i="1" dirty="0" err="1"/>
              <a:t>колдонууга</a:t>
            </a:r>
            <a:r>
              <a:rPr lang="ru-RU" i="1" dirty="0"/>
              <a:t> </a:t>
            </a:r>
            <a:r>
              <a:rPr lang="ru-RU" i="1" dirty="0" err="1"/>
              <a:t>жол</a:t>
            </a:r>
            <a:r>
              <a:rPr lang="ru-RU" i="1" dirty="0"/>
              <a:t> </a:t>
            </a:r>
            <a:r>
              <a:rPr lang="ru-RU" i="1" dirty="0" err="1"/>
              <a:t>берилбейт</a:t>
            </a:r>
            <a:r>
              <a:rPr lang="ru-RU" i="1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58930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1680" y="863600"/>
            <a:ext cx="4673600" cy="5047622"/>
          </a:xfrm>
        </p:spPr>
        <p:txBody>
          <a:bodyPr/>
          <a:lstStyle/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r>
              <a:rPr lang="ru-RU" i="1" dirty="0" err="1" smtClean="0"/>
              <a:t>Санитардык</a:t>
            </a:r>
            <a:r>
              <a:rPr lang="ru-RU" i="1" dirty="0" smtClean="0"/>
              <a:t> </a:t>
            </a:r>
            <a:r>
              <a:rPr lang="ru-RU" i="1" dirty="0" err="1"/>
              <a:t>кийимдердин</a:t>
            </a:r>
            <a:r>
              <a:rPr lang="ru-RU" i="1" dirty="0"/>
              <a:t> </a:t>
            </a:r>
            <a:r>
              <a:rPr lang="ru-RU" i="1" dirty="0" err="1"/>
              <a:t>кеминде</a:t>
            </a:r>
            <a:r>
              <a:rPr lang="ru-RU" i="1" dirty="0"/>
              <a:t> 3 </a:t>
            </a:r>
            <a:r>
              <a:rPr lang="ru-RU" i="1" dirty="0" err="1"/>
              <a:t>комплекти</a:t>
            </a:r>
            <a:r>
              <a:rPr lang="ru-RU" i="1" dirty="0"/>
              <a:t> </a:t>
            </a:r>
            <a:r>
              <a:rPr lang="ru-RU" i="1" dirty="0" err="1"/>
              <a:t>берилиши</a:t>
            </a:r>
            <a:r>
              <a:rPr lang="ru-RU" i="1" dirty="0"/>
              <a:t> </a:t>
            </a:r>
            <a:r>
              <a:rPr lang="ru-RU" i="1" dirty="0" err="1"/>
              <a:t>керек</a:t>
            </a:r>
            <a:r>
              <a:rPr lang="ru-RU" i="1" dirty="0"/>
              <a:t> (</a:t>
            </a:r>
            <a:r>
              <a:rPr lang="ru-RU" i="1" dirty="0" err="1"/>
              <a:t>ашкана</a:t>
            </a:r>
            <a:r>
              <a:rPr lang="ru-RU" i="1" dirty="0"/>
              <a:t>, буфет, </a:t>
            </a:r>
            <a:r>
              <a:rPr lang="ru-RU" i="1" dirty="0" err="1"/>
              <a:t>тамак</a:t>
            </a:r>
            <a:r>
              <a:rPr lang="ru-RU" i="1" dirty="0"/>
              <a:t> </a:t>
            </a:r>
            <a:r>
              <a:rPr lang="ru-RU" i="1" dirty="0" err="1" smtClean="0"/>
              <a:t>таратуучу</a:t>
            </a:r>
            <a:r>
              <a:rPr lang="ru-RU" i="1" dirty="0" smtClean="0"/>
              <a:t> </a:t>
            </a:r>
            <a:r>
              <a:rPr lang="ru-RU" i="1" dirty="0" err="1"/>
              <a:t>кызматкерлерге</a:t>
            </a:r>
            <a:r>
              <a:rPr lang="ru-RU" i="1" dirty="0"/>
              <a:t>).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err="1"/>
              <a:t>Дааратканага</a:t>
            </a:r>
            <a:r>
              <a:rPr lang="ru-RU" i="1" dirty="0"/>
              <a:t> </a:t>
            </a:r>
            <a:r>
              <a:rPr lang="ru-RU" i="1" dirty="0" err="1"/>
              <a:t>кирердин</a:t>
            </a:r>
            <a:r>
              <a:rPr lang="ru-RU" i="1" dirty="0"/>
              <a:t> </a:t>
            </a:r>
            <a:r>
              <a:rPr lang="ru-RU" i="1" dirty="0" err="1"/>
              <a:t>алдында</a:t>
            </a:r>
            <a:r>
              <a:rPr lang="ru-RU" i="1" dirty="0"/>
              <a:t> </a:t>
            </a:r>
            <a:r>
              <a:rPr lang="ru-RU" i="1" dirty="0" err="1"/>
              <a:t>халатты</a:t>
            </a:r>
            <a:r>
              <a:rPr lang="ru-RU" i="1" dirty="0"/>
              <a:t> </a:t>
            </a:r>
            <a:r>
              <a:rPr lang="ru-RU" i="1" dirty="0" err="1"/>
              <a:t>чечүү</a:t>
            </a:r>
            <a:r>
              <a:rPr lang="ru-RU" i="1" dirty="0"/>
              <a:t> </a:t>
            </a:r>
            <a:r>
              <a:rPr lang="ru-RU" i="1" dirty="0" err="1"/>
              <a:t>жана</a:t>
            </a:r>
            <a:r>
              <a:rPr lang="ru-RU" i="1" dirty="0"/>
              <a:t> </a:t>
            </a:r>
            <a:r>
              <a:rPr lang="ru-RU" i="1" dirty="0" err="1"/>
              <a:t>чыккандан</a:t>
            </a:r>
            <a:r>
              <a:rPr lang="ru-RU" i="1" dirty="0"/>
              <a:t> </a:t>
            </a:r>
            <a:r>
              <a:rPr lang="ru-RU" i="1" dirty="0" err="1"/>
              <a:t>кийин</a:t>
            </a:r>
            <a:r>
              <a:rPr lang="ru-RU" i="1" dirty="0"/>
              <a:t> </a:t>
            </a:r>
            <a:r>
              <a:rPr lang="ru-RU" i="1" dirty="0" err="1"/>
              <a:t>колду</a:t>
            </a:r>
            <a:r>
              <a:rPr lang="ru-RU" i="1" dirty="0"/>
              <a:t> </a:t>
            </a:r>
            <a:r>
              <a:rPr lang="ru-RU" i="1" dirty="0" err="1"/>
              <a:t>самындап</a:t>
            </a:r>
            <a:r>
              <a:rPr lang="ru-RU" i="1" dirty="0"/>
              <a:t> </a:t>
            </a:r>
            <a:r>
              <a:rPr lang="ru-RU" i="1" dirty="0" err="1"/>
              <a:t>жакшылап</a:t>
            </a:r>
            <a:r>
              <a:rPr lang="ru-RU" i="1" dirty="0"/>
              <a:t> </a:t>
            </a:r>
            <a:r>
              <a:rPr lang="ru-RU" i="1" dirty="0" err="1"/>
              <a:t>жуу</a:t>
            </a:r>
            <a:r>
              <a:rPr lang="ru-RU" i="1" dirty="0"/>
              <a:t> </a:t>
            </a:r>
            <a:r>
              <a:rPr lang="ru-RU" i="1" dirty="0" err="1"/>
              <a:t>зары</a:t>
            </a:r>
            <a:r>
              <a:rPr lang="ru-RU" i="1" dirty="0"/>
              <a:t>.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err="1"/>
              <a:t>Шакек</a:t>
            </a:r>
            <a:r>
              <a:rPr lang="en-US" i="1" dirty="0"/>
              <a:t>, </a:t>
            </a:r>
            <a:r>
              <a:rPr lang="ru-RU" i="1" dirty="0" err="1"/>
              <a:t>сөйкө</a:t>
            </a:r>
            <a:r>
              <a:rPr lang="ru-RU" i="1" dirty="0"/>
              <a:t> </a:t>
            </a:r>
            <a:r>
              <a:rPr lang="ru-RU" i="1" dirty="0" err="1"/>
              <a:t>тагынбаңыз</a:t>
            </a:r>
            <a:r>
              <a:rPr lang="en-US" i="1" dirty="0"/>
              <a:t>, </a:t>
            </a:r>
            <a:r>
              <a:rPr lang="ru-RU" i="1" dirty="0" err="1"/>
              <a:t>жумуш</a:t>
            </a:r>
            <a:r>
              <a:rPr lang="ru-RU" i="1" dirty="0"/>
              <a:t> </a:t>
            </a:r>
            <a:r>
              <a:rPr lang="ru-RU" i="1" dirty="0" err="1"/>
              <a:t>кийимин</a:t>
            </a:r>
            <a:r>
              <a:rPr lang="ru-RU" i="1" dirty="0"/>
              <a:t> </a:t>
            </a:r>
            <a:r>
              <a:rPr lang="ru-RU" i="1" dirty="0" err="1"/>
              <a:t>төөнөгүч</a:t>
            </a:r>
            <a:r>
              <a:rPr lang="ru-RU" i="1" dirty="0"/>
              <a:t> </a:t>
            </a:r>
            <a:r>
              <a:rPr lang="ru-RU" i="1" dirty="0" err="1"/>
              <a:t>менен</a:t>
            </a:r>
            <a:r>
              <a:rPr lang="ru-RU" i="1" dirty="0"/>
              <a:t> </a:t>
            </a:r>
            <a:r>
              <a:rPr lang="ru-RU" i="1" dirty="0" err="1"/>
              <a:t>сайбаңыз</a:t>
            </a:r>
            <a:r>
              <a:rPr lang="en-US" i="1" dirty="0"/>
              <a:t>, </a:t>
            </a:r>
            <a:r>
              <a:rPr lang="ru-RU" i="1" dirty="0" err="1"/>
              <a:t>жумуш</a:t>
            </a:r>
            <a:r>
              <a:rPr lang="ru-RU" i="1" dirty="0"/>
              <a:t> </a:t>
            </a:r>
            <a:r>
              <a:rPr lang="ru-RU" i="1" dirty="0" err="1"/>
              <a:t>ордунда</a:t>
            </a:r>
            <a:r>
              <a:rPr lang="ru-RU" i="1" dirty="0"/>
              <a:t> </a:t>
            </a:r>
            <a:r>
              <a:rPr lang="ru-RU" i="1" dirty="0" err="1"/>
              <a:t>тамактанбаңыз</a:t>
            </a:r>
            <a:r>
              <a:rPr lang="ru-RU" i="1" dirty="0"/>
              <a:t> </a:t>
            </a:r>
            <a:r>
              <a:rPr lang="ru-RU" i="1" dirty="0" err="1"/>
              <a:t>жана</a:t>
            </a:r>
            <a:r>
              <a:rPr lang="ru-RU" i="1" dirty="0"/>
              <a:t> </a:t>
            </a:r>
            <a:r>
              <a:rPr lang="ru-RU" i="1" dirty="0" err="1"/>
              <a:t>тамеки</a:t>
            </a:r>
            <a:r>
              <a:rPr lang="ru-RU" i="1" dirty="0"/>
              <a:t> </a:t>
            </a:r>
            <a:r>
              <a:rPr lang="ru-RU" i="1" dirty="0" err="1"/>
              <a:t>тартпаңыз</a:t>
            </a:r>
            <a:r>
              <a:rPr lang="en-US" i="1" dirty="0"/>
              <a:t>.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38240" y="944880"/>
            <a:ext cx="5266371" cy="5172324"/>
          </a:xfrm>
        </p:spPr>
        <p:txBody>
          <a:bodyPr/>
          <a:lstStyle/>
          <a:p>
            <a:pPr marL="0" indent="0">
              <a:buNone/>
            </a:pPr>
            <a:r>
              <a:rPr lang="ru-RU" i="1" dirty="0" err="1"/>
              <a:t>Четтери</a:t>
            </a:r>
            <a:r>
              <a:rPr lang="ru-RU" i="1" dirty="0"/>
              <a:t> </a:t>
            </a:r>
            <a:r>
              <a:rPr lang="ru-RU" i="1" dirty="0" err="1"/>
              <a:t>сынган</a:t>
            </a:r>
            <a:r>
              <a:rPr lang="ru-RU" i="1" dirty="0"/>
              <a:t>, </a:t>
            </a:r>
            <a:r>
              <a:rPr lang="ru-RU" i="1" dirty="0" err="1"/>
              <a:t>жарака</a:t>
            </a:r>
            <a:r>
              <a:rPr lang="ru-RU" i="1" dirty="0"/>
              <a:t> </a:t>
            </a:r>
            <a:r>
              <a:rPr lang="ru-RU" i="1" dirty="0" err="1"/>
              <a:t>кеткен</a:t>
            </a:r>
            <a:r>
              <a:rPr lang="ru-RU" i="1" dirty="0"/>
              <a:t>, </a:t>
            </a:r>
            <a:r>
              <a:rPr lang="ru-RU" i="1" dirty="0" err="1"/>
              <a:t>чийиктери</a:t>
            </a:r>
            <a:r>
              <a:rPr lang="ru-RU" i="1" dirty="0"/>
              <a:t> бар </a:t>
            </a:r>
            <a:r>
              <a:rPr lang="ru-RU" i="1" dirty="0" err="1"/>
              <a:t>идиштерди</a:t>
            </a:r>
            <a:r>
              <a:rPr lang="ru-RU" i="1" dirty="0"/>
              <a:t>, </a:t>
            </a:r>
            <a:r>
              <a:rPr lang="ru-RU" i="1" dirty="0" err="1"/>
              <a:t>формасы</a:t>
            </a:r>
            <a:r>
              <a:rPr lang="ru-RU" i="1" dirty="0"/>
              <a:t> </a:t>
            </a:r>
            <a:r>
              <a:rPr lang="ru-RU" i="1" dirty="0" err="1"/>
              <a:t>бузулган</a:t>
            </a:r>
            <a:r>
              <a:rPr lang="ru-RU" i="1" dirty="0"/>
              <a:t>, </a:t>
            </a:r>
            <a:r>
              <a:rPr lang="ru-RU" i="1" dirty="0" err="1"/>
              <a:t>эмалы</a:t>
            </a:r>
            <a:r>
              <a:rPr lang="ru-RU" i="1" dirty="0"/>
              <a:t> </a:t>
            </a:r>
            <a:r>
              <a:rPr lang="ru-RU" i="1" dirty="0" err="1"/>
              <a:t>кеткен</a:t>
            </a:r>
            <a:r>
              <a:rPr lang="ru-RU" i="1" dirty="0"/>
              <a:t> </a:t>
            </a:r>
            <a:r>
              <a:rPr lang="ru-RU" i="1" dirty="0" err="1"/>
              <a:t>идиштерди</a:t>
            </a:r>
            <a:r>
              <a:rPr lang="ru-RU" i="1" dirty="0"/>
              <a:t>, </a:t>
            </a:r>
            <a:r>
              <a:rPr lang="ru-RU" i="1" dirty="0" err="1"/>
              <a:t>пластмассадан</a:t>
            </a:r>
            <a:r>
              <a:rPr lang="ru-RU" i="1" dirty="0"/>
              <a:t> </a:t>
            </a:r>
            <a:r>
              <a:rPr lang="ru-RU" i="1" dirty="0" err="1"/>
              <a:t>жана</a:t>
            </a:r>
            <a:r>
              <a:rPr lang="ru-RU" i="1" dirty="0"/>
              <a:t> </a:t>
            </a:r>
            <a:r>
              <a:rPr lang="ru-RU" i="1" dirty="0" err="1"/>
              <a:t>алюминийден</a:t>
            </a:r>
            <a:r>
              <a:rPr lang="ru-RU" i="1" dirty="0"/>
              <a:t> </a:t>
            </a:r>
            <a:r>
              <a:rPr lang="ru-RU" i="1" dirty="0" err="1"/>
              <a:t>жасалган</a:t>
            </a:r>
            <a:r>
              <a:rPr lang="ru-RU" i="1" dirty="0"/>
              <a:t> идиш-</a:t>
            </a:r>
            <a:r>
              <a:rPr lang="ru-RU" i="1" dirty="0" err="1"/>
              <a:t>аяктарды</a:t>
            </a:r>
            <a:r>
              <a:rPr lang="ru-RU" i="1" dirty="0"/>
              <a:t> </a:t>
            </a:r>
            <a:r>
              <a:rPr lang="ru-RU" i="1" dirty="0" err="1"/>
              <a:t>колдонууга</a:t>
            </a:r>
            <a:r>
              <a:rPr lang="ru-RU" i="1" dirty="0"/>
              <a:t> </a:t>
            </a:r>
            <a:r>
              <a:rPr lang="ru-RU" i="1" dirty="0" err="1"/>
              <a:t>жол</a:t>
            </a:r>
            <a:r>
              <a:rPr lang="ru-RU" i="1" dirty="0"/>
              <a:t> </a:t>
            </a:r>
            <a:r>
              <a:rPr lang="ru-RU" i="1" dirty="0" err="1"/>
              <a:t>берилбейт</a:t>
            </a:r>
            <a:r>
              <a:rPr lang="ru-RU" i="1" dirty="0"/>
              <a:t>.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err="1"/>
              <a:t>Ысык</a:t>
            </a:r>
            <a:r>
              <a:rPr lang="ru-RU" i="1" dirty="0"/>
              <a:t> </a:t>
            </a:r>
            <a:r>
              <a:rPr lang="ru-RU" i="1" dirty="0" err="1"/>
              <a:t>жана</a:t>
            </a:r>
            <a:r>
              <a:rPr lang="ru-RU" i="1" dirty="0"/>
              <a:t> </a:t>
            </a:r>
            <a:r>
              <a:rPr lang="ru-RU" i="1" dirty="0" err="1"/>
              <a:t>муздак</a:t>
            </a:r>
            <a:r>
              <a:rPr lang="ru-RU" i="1" dirty="0"/>
              <a:t> </a:t>
            </a:r>
            <a:r>
              <a:rPr lang="ru-RU" i="1" dirty="0" err="1"/>
              <a:t>суу</a:t>
            </a:r>
            <a:r>
              <a:rPr lang="ru-RU" i="1" dirty="0"/>
              <a:t> </a:t>
            </a:r>
            <a:r>
              <a:rPr lang="ru-RU" i="1" dirty="0" err="1"/>
              <a:t>менен</a:t>
            </a:r>
            <a:r>
              <a:rPr lang="ru-RU" i="1" dirty="0"/>
              <a:t> </a:t>
            </a:r>
            <a:r>
              <a:rPr lang="ru-RU" i="1" dirty="0" err="1"/>
              <a:t>камсыздалган</a:t>
            </a:r>
            <a:r>
              <a:rPr lang="ru-RU" i="1" dirty="0"/>
              <a:t> кол </a:t>
            </a:r>
            <a:r>
              <a:rPr lang="ru-RU" i="1" dirty="0" err="1"/>
              <a:t>жуугучтардын</a:t>
            </a:r>
            <a:r>
              <a:rPr lang="ru-RU" i="1" dirty="0"/>
              <a:t> </a:t>
            </a:r>
            <a:r>
              <a:rPr lang="ru-RU" i="1" dirty="0" err="1"/>
              <a:t>коюлушу</a:t>
            </a:r>
            <a:r>
              <a:rPr lang="ru-RU" i="1" dirty="0"/>
              <a:t> </a:t>
            </a:r>
            <a:r>
              <a:rPr lang="ru-RU" i="1" dirty="0" err="1"/>
              <a:t>талап</a:t>
            </a:r>
            <a:r>
              <a:rPr lang="ru-RU" i="1" dirty="0"/>
              <a:t> </a:t>
            </a:r>
            <a:r>
              <a:rPr lang="ru-RU" i="1" dirty="0" err="1"/>
              <a:t>кылынат</a:t>
            </a:r>
            <a:r>
              <a:rPr lang="ru-RU" i="1" dirty="0" smtClean="0"/>
              <a:t>.</a:t>
            </a:r>
          </a:p>
          <a:p>
            <a:pPr marL="0" indent="0">
              <a:buNone/>
            </a:pPr>
            <a:r>
              <a:rPr lang="ru-RU" i="1" dirty="0" err="1"/>
              <a:t>Жууп</a:t>
            </a:r>
            <a:r>
              <a:rPr lang="ru-RU" i="1" dirty="0"/>
              <a:t> </a:t>
            </a:r>
            <a:r>
              <a:rPr lang="ky-KG" i="1" dirty="0"/>
              <a:t>т</a:t>
            </a:r>
            <a:r>
              <a:rPr lang="ru-RU" i="1" dirty="0" err="1"/>
              <a:t>азалоо</a:t>
            </a:r>
            <a:r>
              <a:rPr lang="ru-RU" i="1" dirty="0"/>
              <a:t> </a:t>
            </a:r>
            <a:r>
              <a:rPr lang="ru-RU" i="1" dirty="0" err="1"/>
              <a:t>күн</a:t>
            </a:r>
            <a:r>
              <a:rPr lang="ru-RU" i="1" dirty="0"/>
              <a:t> </a:t>
            </a:r>
            <a:r>
              <a:rPr lang="ru-RU" i="1" dirty="0" err="1"/>
              <a:t>сайын</a:t>
            </a:r>
            <a:r>
              <a:rPr lang="ru-RU" i="1" dirty="0"/>
              <a:t> </a:t>
            </a:r>
            <a:r>
              <a:rPr lang="ru-RU" i="1" dirty="0" err="1"/>
              <a:t>коомдук</a:t>
            </a:r>
            <a:r>
              <a:rPr lang="ru-RU" i="1" dirty="0"/>
              <a:t> </a:t>
            </a:r>
            <a:r>
              <a:rPr lang="ru-RU" i="1" dirty="0" err="1"/>
              <a:t>тамактануучу</a:t>
            </a:r>
            <a:r>
              <a:rPr lang="ru-RU" i="1" dirty="0"/>
              <a:t> </a:t>
            </a:r>
            <a:r>
              <a:rPr lang="ru-RU" i="1" dirty="0" err="1"/>
              <a:t>жайдын</a:t>
            </a:r>
            <a:r>
              <a:rPr lang="ru-RU" i="1" dirty="0"/>
              <a:t> </a:t>
            </a:r>
            <a:r>
              <a:rPr lang="ru-RU" i="1" dirty="0" err="1"/>
              <a:t>тамак</a:t>
            </a:r>
            <a:r>
              <a:rPr lang="ru-RU" i="1" dirty="0"/>
              <a:t> </a:t>
            </a:r>
            <a:r>
              <a:rPr lang="ru-RU" i="1" dirty="0" err="1"/>
              <a:t>даярдоо</a:t>
            </a:r>
            <a:r>
              <a:rPr lang="ru-RU" i="1" dirty="0"/>
              <a:t> </a:t>
            </a:r>
            <a:r>
              <a:rPr lang="ru-RU" i="1" dirty="0" err="1"/>
              <a:t>бөлүмдөрүндө</a:t>
            </a:r>
            <a:r>
              <a:rPr lang="ru-RU" i="1" dirty="0"/>
              <a:t> </a:t>
            </a:r>
            <a:r>
              <a:rPr lang="ru-RU" i="1" dirty="0" err="1"/>
              <a:t>жүргүзүлөт</a:t>
            </a:r>
            <a:r>
              <a:rPr lang="en-US" i="1" dirty="0"/>
              <a:t>: </a:t>
            </a:r>
            <a:r>
              <a:rPr lang="ru-RU" i="1" dirty="0" err="1"/>
              <a:t>чаңды</a:t>
            </a:r>
            <a:r>
              <a:rPr lang="ru-RU" i="1" dirty="0"/>
              <a:t> </a:t>
            </a:r>
            <a:r>
              <a:rPr lang="ru-RU" i="1" dirty="0" err="1"/>
              <a:t>жана</a:t>
            </a:r>
            <a:r>
              <a:rPr lang="ru-RU" i="1" dirty="0"/>
              <a:t> </a:t>
            </a:r>
            <a:r>
              <a:rPr lang="ru-RU" i="1" dirty="0" err="1"/>
              <a:t>желелерди</a:t>
            </a:r>
            <a:r>
              <a:rPr lang="ru-RU" i="1" dirty="0"/>
              <a:t> </a:t>
            </a:r>
            <a:r>
              <a:rPr lang="ru-RU" i="1" dirty="0" err="1"/>
              <a:t>тазалоо</a:t>
            </a:r>
            <a:r>
              <a:rPr lang="en-US" i="1" dirty="0"/>
              <a:t>, </a:t>
            </a:r>
            <a:r>
              <a:rPr lang="ru-RU" i="1" dirty="0" err="1"/>
              <a:t>радиаторлорду</a:t>
            </a:r>
            <a:r>
              <a:rPr lang="en-US" i="1" dirty="0"/>
              <a:t>, </a:t>
            </a:r>
            <a:r>
              <a:rPr lang="ru-RU" i="1" dirty="0" err="1"/>
              <a:t>терезенин</a:t>
            </a:r>
            <a:r>
              <a:rPr lang="ru-RU" i="1" dirty="0"/>
              <a:t> </a:t>
            </a:r>
            <a:r>
              <a:rPr lang="ru-RU" i="1" dirty="0" err="1"/>
              <a:t>тешиктерин</a:t>
            </a:r>
            <a:r>
              <a:rPr lang="ru-RU" i="1" dirty="0"/>
              <a:t> </a:t>
            </a:r>
            <a:r>
              <a:rPr lang="ru-RU" i="1" dirty="0" err="1"/>
              <a:t>сүртүү</a:t>
            </a:r>
            <a:r>
              <a:rPr lang="en-US" i="1" dirty="0"/>
              <a:t>; </a:t>
            </a:r>
            <a:r>
              <a:rPr lang="ru-RU" i="1" dirty="0" err="1"/>
              <a:t>жума</a:t>
            </a:r>
            <a:r>
              <a:rPr lang="ru-RU" i="1" dirty="0"/>
              <a:t> </a:t>
            </a:r>
            <a:r>
              <a:rPr lang="ru-RU" i="1" dirty="0" err="1"/>
              <a:t>сайын</a:t>
            </a:r>
            <a:r>
              <a:rPr lang="ru-RU" i="1" dirty="0"/>
              <a:t> </a:t>
            </a:r>
            <a:r>
              <a:rPr lang="ru-RU" i="1" dirty="0" err="1"/>
              <a:t>жуугуч</a:t>
            </a:r>
            <a:r>
              <a:rPr lang="ru-RU" i="1" dirty="0"/>
              <a:t> </a:t>
            </a:r>
            <a:r>
              <a:rPr lang="ru-RU" i="1" dirty="0" err="1"/>
              <a:t>каражаттарды</a:t>
            </a:r>
            <a:r>
              <a:rPr lang="ru-RU" i="1" dirty="0"/>
              <a:t> </a:t>
            </a:r>
            <a:r>
              <a:rPr lang="ru-RU" i="1" dirty="0" err="1"/>
              <a:t>колдонуу</a:t>
            </a:r>
            <a:r>
              <a:rPr lang="ru-RU" i="1" dirty="0"/>
              <a:t> </a:t>
            </a:r>
            <a:r>
              <a:rPr lang="ru-RU" i="1" dirty="0" err="1"/>
              <a:t>менен</a:t>
            </a:r>
            <a:r>
              <a:rPr lang="ru-RU" i="1" dirty="0"/>
              <a:t> </a:t>
            </a:r>
            <a:r>
              <a:rPr lang="ru-RU" i="1" dirty="0" err="1"/>
              <a:t>дубалдарды</a:t>
            </a:r>
            <a:r>
              <a:rPr lang="en-US" i="1" dirty="0"/>
              <a:t>, </a:t>
            </a:r>
            <a:r>
              <a:rPr lang="ru-RU" i="1" dirty="0" err="1"/>
              <a:t>жарык</a:t>
            </a:r>
            <a:r>
              <a:rPr lang="ru-RU" i="1" dirty="0"/>
              <a:t> </a:t>
            </a:r>
            <a:r>
              <a:rPr lang="ru-RU" i="1" dirty="0" err="1"/>
              <a:t>берүүчү</a:t>
            </a:r>
            <a:r>
              <a:rPr lang="ru-RU" i="1" dirty="0"/>
              <a:t> </a:t>
            </a:r>
            <a:r>
              <a:rPr lang="ru-RU" i="1" dirty="0" err="1"/>
              <a:t>жабдууларды</a:t>
            </a:r>
            <a:r>
              <a:rPr lang="ru-RU" i="1" dirty="0"/>
              <a:t> </a:t>
            </a:r>
            <a:r>
              <a:rPr lang="ru-RU" i="1" dirty="0" err="1"/>
              <a:t>жууп</a:t>
            </a:r>
            <a:r>
              <a:rPr lang="en-US" i="1" dirty="0"/>
              <a:t>, </a:t>
            </a:r>
            <a:r>
              <a:rPr lang="ru-RU" i="1" dirty="0" err="1"/>
              <a:t>терезелерди</a:t>
            </a:r>
            <a:r>
              <a:rPr lang="ru-RU" i="1" dirty="0"/>
              <a:t> </a:t>
            </a:r>
            <a:r>
              <a:rPr lang="ru-RU" i="1" dirty="0" err="1"/>
              <a:t>чаңдан</a:t>
            </a:r>
            <a:r>
              <a:rPr lang="ru-RU" i="1" dirty="0"/>
              <a:t> </a:t>
            </a:r>
            <a:r>
              <a:rPr lang="ru-RU" i="1" dirty="0" err="1"/>
              <a:t>жана</a:t>
            </a:r>
            <a:r>
              <a:rPr lang="ru-RU" i="1" dirty="0"/>
              <a:t> </a:t>
            </a:r>
            <a:r>
              <a:rPr lang="ky-KG" i="1" dirty="0"/>
              <a:t>ыштан </a:t>
            </a:r>
            <a:r>
              <a:rPr lang="ru-RU" i="1" dirty="0" err="1"/>
              <a:t>тазалоо</a:t>
            </a:r>
            <a:r>
              <a:rPr lang="en-US" i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17496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520" y="568960"/>
            <a:ext cx="10068560" cy="552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29387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2400" dirty="0" smtClean="0"/>
          </a:p>
          <a:p>
            <a:pPr marL="0" indent="0" algn="ctr">
              <a:buNone/>
            </a:pPr>
            <a:endParaRPr lang="ru-RU" sz="2400" dirty="0"/>
          </a:p>
          <a:p>
            <a:pPr marL="0" indent="0" algn="ctr">
              <a:buNone/>
            </a:pP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Конул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бурганыныздар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учун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ыракмат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!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46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46DAFD4E-3867-456F-9284-EEB6FEA5B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err="1" smtClean="0"/>
              <a:t>Тама-аш</a:t>
            </a:r>
            <a:r>
              <a:rPr lang="ru-RU" b="1" dirty="0" smtClean="0"/>
              <a:t> </a:t>
            </a:r>
            <a:r>
              <a:rPr lang="ru-RU" b="1" dirty="0" err="1" smtClean="0"/>
              <a:t>гигиенасы</a:t>
            </a:r>
            <a:r>
              <a:rPr lang="ru-RU" b="1" dirty="0"/>
              <a:t>. </a:t>
            </a:r>
            <a:r>
              <a:rPr lang="ru-RU" b="1" dirty="0" err="1"/>
              <a:t>Ашказан-ичеги</a:t>
            </a:r>
            <a:r>
              <a:rPr lang="ru-RU" b="1" dirty="0"/>
              <a:t> </a:t>
            </a:r>
            <a:r>
              <a:rPr lang="ru-RU" b="1" dirty="0" err="1"/>
              <a:t>карын</a:t>
            </a:r>
            <a:r>
              <a:rPr lang="ru-RU" b="1" dirty="0"/>
              <a:t> </a:t>
            </a:r>
            <a:r>
              <a:rPr lang="ru-RU" b="1" dirty="0" err="1"/>
              <a:t>ооруларын</a:t>
            </a:r>
            <a:r>
              <a:rPr lang="ru-RU" b="1" dirty="0"/>
              <a:t> </a:t>
            </a:r>
            <a:r>
              <a:rPr lang="ru-RU" b="1" dirty="0" err="1"/>
              <a:t>алдын</a:t>
            </a:r>
            <a:r>
              <a:rPr lang="ru-RU" b="1" dirty="0"/>
              <a:t> </a:t>
            </a:r>
            <a:r>
              <a:rPr lang="ru-RU" b="1" dirty="0" err="1"/>
              <a:t>алуу</a:t>
            </a:r>
            <a:r>
              <a:rPr lang="ru-RU" b="1" dirty="0"/>
              <a:t> 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="" xmlns:a16="http://schemas.microsoft.com/office/drawing/2014/main" id="{B44B1C33-DFC5-44FF-B5D3-F31D714FF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b="1" dirty="0" err="1"/>
              <a:t>Сабактын</a:t>
            </a:r>
            <a:r>
              <a:rPr lang="ru-RU" sz="2400" b="1" dirty="0"/>
              <a:t> </a:t>
            </a:r>
            <a:r>
              <a:rPr lang="ru-RU" sz="2400" b="1" dirty="0" err="1"/>
              <a:t>максаты</a:t>
            </a:r>
            <a:r>
              <a:rPr lang="ru-RU" sz="2400" b="1" dirty="0"/>
              <a:t>: </a:t>
            </a:r>
            <a:r>
              <a:rPr lang="ru-RU" sz="2400" dirty="0" err="1"/>
              <a:t>тамак-аш</a:t>
            </a:r>
            <a:r>
              <a:rPr lang="ru-RU" sz="2400" dirty="0"/>
              <a:t> </a:t>
            </a:r>
            <a:r>
              <a:rPr lang="ru-RU" sz="2400" dirty="0" err="1"/>
              <a:t>гигиенасы</a:t>
            </a:r>
            <a:r>
              <a:rPr lang="ru-RU" sz="2400" dirty="0"/>
              <a:t> </a:t>
            </a:r>
            <a:r>
              <a:rPr lang="ru-RU" sz="2400" dirty="0" err="1"/>
              <a:t>жана</a:t>
            </a:r>
            <a:r>
              <a:rPr lang="ru-RU" sz="2400" dirty="0"/>
              <a:t> </a:t>
            </a:r>
            <a:r>
              <a:rPr lang="ru-RU" sz="2400" dirty="0" err="1"/>
              <a:t>ичеги-карын</a:t>
            </a:r>
            <a:r>
              <a:rPr lang="ru-RU" sz="2400" dirty="0"/>
              <a:t> </a:t>
            </a:r>
            <a:r>
              <a:rPr lang="ru-RU" sz="2400" dirty="0" err="1"/>
              <a:t>ооруларын</a:t>
            </a:r>
            <a:r>
              <a:rPr lang="ru-RU" sz="2400" dirty="0"/>
              <a:t> </a:t>
            </a:r>
            <a:r>
              <a:rPr lang="ru-RU" sz="2400" dirty="0" err="1"/>
              <a:t>алдын</a:t>
            </a:r>
            <a:r>
              <a:rPr lang="ru-RU" sz="2400" dirty="0"/>
              <a:t> </a:t>
            </a:r>
            <a:r>
              <a:rPr lang="ru-RU" sz="2400" dirty="0" err="1"/>
              <a:t>алуу</a:t>
            </a:r>
            <a:r>
              <a:rPr lang="ru-RU" sz="2400" dirty="0"/>
              <a:t> </a:t>
            </a:r>
            <a:r>
              <a:rPr lang="ru-RU" sz="2400" dirty="0" err="1"/>
              <a:t>боюнча</a:t>
            </a:r>
            <a:r>
              <a:rPr lang="ru-RU" sz="2400" dirty="0"/>
              <a:t> </a:t>
            </a:r>
            <a:r>
              <a:rPr lang="ru-RU" sz="2400" dirty="0" err="1"/>
              <a:t>сунуштар</a:t>
            </a:r>
            <a:r>
              <a:rPr lang="ru-RU" sz="2400" dirty="0"/>
              <a:t> </a:t>
            </a:r>
            <a:r>
              <a:rPr lang="ru-RU" sz="2400" dirty="0" err="1"/>
              <a:t>системасын</a:t>
            </a:r>
            <a:r>
              <a:rPr lang="ru-RU" sz="2400" dirty="0"/>
              <a:t> </a:t>
            </a:r>
            <a:r>
              <a:rPr lang="ru-RU" sz="2400" dirty="0" err="1"/>
              <a:t>түзүү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b="1" dirty="0" err="1"/>
              <a:t>Милдеттери</a:t>
            </a:r>
            <a:r>
              <a:rPr lang="ru-RU" sz="2400" b="1" dirty="0"/>
              <a:t>:</a:t>
            </a:r>
            <a:endParaRPr lang="ru-RU" sz="2400" dirty="0"/>
          </a:p>
          <a:p>
            <a:pPr lvl="0"/>
            <a:r>
              <a:rPr lang="ru-RU" sz="2400" dirty="0" err="1"/>
              <a:t>Окуучуларга</a:t>
            </a:r>
            <a:r>
              <a:rPr lang="ru-RU" sz="2400" dirty="0"/>
              <a:t> </a:t>
            </a:r>
            <a:r>
              <a:rPr lang="ru-RU" sz="2400" dirty="0" err="1"/>
              <a:t>санитардык-гигиеналык</a:t>
            </a:r>
            <a:r>
              <a:rPr lang="ru-RU" sz="2400" dirty="0"/>
              <a:t> </a:t>
            </a:r>
            <a:r>
              <a:rPr lang="ru-RU" sz="2400" dirty="0" err="1"/>
              <a:t>жана</a:t>
            </a:r>
            <a:r>
              <a:rPr lang="ru-RU" sz="2400" dirty="0"/>
              <a:t> </a:t>
            </a:r>
            <a:r>
              <a:rPr lang="ru-RU" sz="2400" dirty="0" err="1"/>
              <a:t>санитардык-эпидемияга</a:t>
            </a:r>
            <a:r>
              <a:rPr lang="ru-RU" sz="2400" dirty="0"/>
              <a:t> </a:t>
            </a:r>
            <a:r>
              <a:rPr lang="ru-RU" sz="2400" dirty="0" err="1"/>
              <a:t>каршы</a:t>
            </a:r>
            <a:r>
              <a:rPr lang="ru-RU" sz="2400" dirty="0"/>
              <a:t> </a:t>
            </a:r>
            <a:r>
              <a:rPr lang="ru-RU" sz="2400" dirty="0" err="1"/>
              <a:t>нормалар</a:t>
            </a:r>
            <a:r>
              <a:rPr lang="ru-RU" sz="2400" dirty="0"/>
              <a:t> </a:t>
            </a:r>
            <a:r>
              <a:rPr lang="ru-RU" sz="2400" dirty="0" err="1"/>
              <a:t>жана</a:t>
            </a:r>
            <a:r>
              <a:rPr lang="ru-RU" sz="2400" dirty="0"/>
              <a:t> </a:t>
            </a:r>
            <a:r>
              <a:rPr lang="ru-RU" sz="2400" dirty="0" err="1"/>
              <a:t>эрежелер</a:t>
            </a:r>
            <a:r>
              <a:rPr lang="ru-RU" sz="2400" dirty="0"/>
              <a:t> </a:t>
            </a:r>
            <a:r>
              <a:rPr lang="ru-RU" sz="2400" dirty="0" err="1"/>
              <a:t>жөнүндө</a:t>
            </a:r>
            <a:r>
              <a:rPr lang="ru-RU" sz="2400" dirty="0"/>
              <a:t> </a:t>
            </a:r>
            <a:r>
              <a:rPr lang="ru-RU" sz="2400" dirty="0" err="1"/>
              <a:t>маалымат</a:t>
            </a:r>
            <a:r>
              <a:rPr lang="ru-RU" sz="2400" dirty="0"/>
              <a:t> </a:t>
            </a:r>
            <a:r>
              <a:rPr lang="ru-RU" sz="2400" dirty="0" err="1"/>
              <a:t>берүү</a:t>
            </a:r>
            <a:endParaRPr lang="ru-RU" sz="2400" dirty="0"/>
          </a:p>
          <a:p>
            <a:pPr lvl="0"/>
            <a:r>
              <a:rPr lang="ru-RU" sz="2400" dirty="0" err="1"/>
              <a:t>Окуучуларды</a:t>
            </a:r>
            <a:r>
              <a:rPr lang="ru-RU" sz="2400" dirty="0"/>
              <a:t> </a:t>
            </a:r>
            <a:r>
              <a:rPr lang="ru-RU" sz="2400" dirty="0" err="1"/>
              <a:t>ичеги-карын</a:t>
            </a:r>
            <a:r>
              <a:rPr lang="ru-RU" sz="2400" dirty="0"/>
              <a:t> </a:t>
            </a:r>
            <a:r>
              <a:rPr lang="ru-RU" sz="2400" dirty="0" err="1"/>
              <a:t>инфекциялары</a:t>
            </a:r>
            <a:r>
              <a:rPr lang="ru-RU" sz="2400" dirty="0"/>
              <a:t> </a:t>
            </a:r>
            <a:r>
              <a:rPr lang="ru-RU" sz="2400" dirty="0" err="1"/>
              <a:t>жана</a:t>
            </a:r>
            <a:r>
              <a:rPr lang="ru-RU" sz="2400" dirty="0"/>
              <a:t> </a:t>
            </a:r>
            <a:r>
              <a:rPr lang="ru-RU" sz="2400" dirty="0" err="1"/>
              <a:t>мите-курт</a:t>
            </a:r>
            <a:r>
              <a:rPr lang="ru-RU" sz="2400" dirty="0"/>
              <a:t> </a:t>
            </a:r>
            <a:r>
              <a:rPr lang="ru-RU" sz="2400" dirty="0" err="1"/>
              <a:t>оорулары</a:t>
            </a:r>
            <a:r>
              <a:rPr lang="ru-RU" sz="2400" dirty="0"/>
              <a:t> </a:t>
            </a:r>
            <a:r>
              <a:rPr lang="ru-RU" sz="2400" dirty="0" err="1"/>
              <a:t>менен</a:t>
            </a:r>
            <a:r>
              <a:rPr lang="ru-RU" sz="2400" dirty="0"/>
              <a:t> </a:t>
            </a:r>
            <a:r>
              <a:rPr lang="ru-RU" sz="2400" dirty="0" err="1"/>
              <a:t>тааныштыруу</a:t>
            </a:r>
            <a:endParaRPr lang="ru-RU" sz="2400" dirty="0"/>
          </a:p>
          <a:p>
            <a:r>
              <a:rPr lang="ru-RU" sz="2400" dirty="0" err="1"/>
              <a:t>Тамак-аш</a:t>
            </a:r>
            <a:r>
              <a:rPr lang="ru-RU" sz="2400" dirty="0"/>
              <a:t> </a:t>
            </a:r>
            <a:r>
              <a:rPr lang="ru-RU" sz="2400" dirty="0" err="1"/>
              <a:t>гигиенасы</a:t>
            </a:r>
            <a:r>
              <a:rPr lang="ru-RU" sz="2400" dirty="0"/>
              <a:t> </a:t>
            </a:r>
            <a:r>
              <a:rPr lang="ru-RU" sz="2400" dirty="0" err="1"/>
              <a:t>эрежелерин</a:t>
            </a:r>
            <a:r>
              <a:rPr lang="ru-RU" sz="2400" dirty="0"/>
              <a:t> </a:t>
            </a:r>
            <a:r>
              <a:rPr lang="ru-RU" sz="2400" dirty="0" err="1"/>
              <a:t>сактоо</a:t>
            </a:r>
            <a:r>
              <a:rPr lang="ru-RU" sz="2400" dirty="0"/>
              <a:t> </a:t>
            </a:r>
            <a:r>
              <a:rPr lang="ru-RU" sz="2400" dirty="0" err="1"/>
              <a:t>көндүмдөрүн</a:t>
            </a:r>
            <a:r>
              <a:rPr lang="ru-RU" sz="2400" dirty="0"/>
              <a:t> </a:t>
            </a:r>
            <a:r>
              <a:rPr lang="ru-RU" sz="2400" dirty="0" err="1"/>
              <a:t>өнүктүрүү</a:t>
            </a:r>
            <a:r>
              <a:rPr lang="ru-RU" sz="2400" dirty="0" smtClean="0"/>
              <a:t> </a:t>
            </a:r>
            <a:endParaRPr lang="ru-RU" sz="2400" dirty="0"/>
          </a:p>
          <a:p>
            <a:pPr marL="0" indent="0">
              <a:buNone/>
            </a:pPr>
            <a:endParaRPr lang="ru-RU" sz="2400" b="1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1133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="" xmlns:a16="http://schemas.microsoft.com/office/drawing/2014/main" id="{2A95DC03-E21B-4A5F-A94B-7937DC341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4151" y="1026160"/>
            <a:ext cx="10515600" cy="55773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 err="1"/>
              <a:t>Киришүү</a:t>
            </a:r>
            <a:endParaRPr lang="ru-RU" sz="2400" dirty="0"/>
          </a:p>
          <a:p>
            <a:pPr marL="0" indent="0">
              <a:buNone/>
            </a:pPr>
            <a:r>
              <a:rPr lang="ru-RU" sz="2400" dirty="0" err="1"/>
              <a:t>Тамактануу</a:t>
            </a:r>
            <a:r>
              <a:rPr lang="ru-RU" sz="2400" dirty="0"/>
              <a:t> </a:t>
            </a:r>
            <a:r>
              <a:rPr lang="ru-RU" sz="2400" dirty="0" err="1"/>
              <a:t>организмдин</a:t>
            </a:r>
            <a:r>
              <a:rPr lang="ru-RU" sz="2400" dirty="0"/>
              <a:t> </a:t>
            </a:r>
            <a:r>
              <a:rPr lang="ru-RU" sz="2400" dirty="0" err="1"/>
              <a:t>өсүшүн</a:t>
            </a:r>
            <a:r>
              <a:rPr lang="ru-RU" sz="2400" dirty="0"/>
              <a:t> </a:t>
            </a:r>
            <a:r>
              <a:rPr lang="ru-RU" sz="2400" dirty="0" err="1"/>
              <a:t>жана</a:t>
            </a:r>
            <a:r>
              <a:rPr lang="ru-RU" sz="2400" dirty="0"/>
              <a:t> </a:t>
            </a:r>
            <a:r>
              <a:rPr lang="ru-RU" sz="2400" dirty="0" err="1"/>
              <a:t>өнүгүшүн</a:t>
            </a:r>
            <a:r>
              <a:rPr lang="ru-RU" sz="2400" dirty="0"/>
              <a:t>, </a:t>
            </a:r>
            <a:r>
              <a:rPr lang="ru-RU" sz="2400" dirty="0" err="1"/>
              <a:t>анын</a:t>
            </a:r>
            <a:r>
              <a:rPr lang="ru-RU" sz="2400" dirty="0"/>
              <a:t> </a:t>
            </a:r>
            <a:r>
              <a:rPr lang="ru-RU" sz="2400" dirty="0" err="1"/>
              <a:t>иштешинин</a:t>
            </a:r>
            <a:r>
              <a:rPr lang="ru-RU" sz="2400" dirty="0"/>
              <a:t> </a:t>
            </a:r>
            <a:r>
              <a:rPr lang="ru-RU" sz="2400" dirty="0" err="1"/>
              <a:t>оптималдуу</a:t>
            </a:r>
            <a:r>
              <a:rPr lang="ru-RU" sz="2400" dirty="0"/>
              <a:t> </a:t>
            </a:r>
            <a:r>
              <a:rPr lang="ru-RU" sz="2400" dirty="0" err="1"/>
              <a:t>деңгээлин</a:t>
            </a:r>
            <a:r>
              <a:rPr lang="ru-RU" sz="2400" dirty="0"/>
              <a:t>, </a:t>
            </a:r>
            <a:r>
              <a:rPr lang="ru-RU" sz="2400" dirty="0" err="1"/>
              <a:t>ден</a:t>
            </a:r>
            <a:r>
              <a:rPr lang="ru-RU" sz="2400" dirty="0"/>
              <a:t> </a:t>
            </a:r>
            <a:r>
              <a:rPr lang="ru-RU" sz="2400" dirty="0" err="1"/>
              <a:t>соолуктун</a:t>
            </a:r>
            <a:r>
              <a:rPr lang="ru-RU" sz="2400" dirty="0"/>
              <a:t> </a:t>
            </a:r>
            <a:r>
              <a:rPr lang="ru-RU" sz="2400" dirty="0" err="1"/>
              <a:t>абалын</a:t>
            </a:r>
            <a:r>
              <a:rPr lang="ru-RU" sz="2400" dirty="0"/>
              <a:t>, </a:t>
            </a:r>
            <a:r>
              <a:rPr lang="ru-RU" sz="2400" dirty="0" err="1"/>
              <a:t>өмүрдүн</a:t>
            </a:r>
            <a:r>
              <a:rPr lang="ru-RU" sz="2400" dirty="0"/>
              <a:t> </a:t>
            </a:r>
            <a:r>
              <a:rPr lang="ru-RU" sz="2400" dirty="0" err="1"/>
              <a:t>узактыгын</a:t>
            </a:r>
            <a:r>
              <a:rPr lang="ru-RU" sz="2400" dirty="0"/>
              <a:t> </a:t>
            </a:r>
            <a:r>
              <a:rPr lang="ru-RU" sz="2400" dirty="0" err="1"/>
              <a:t>камсыз</a:t>
            </a:r>
            <a:r>
              <a:rPr lang="ru-RU" sz="2400" dirty="0"/>
              <a:t> </a:t>
            </a:r>
            <a:r>
              <a:rPr lang="ru-RU" sz="2400" dirty="0" err="1"/>
              <a:t>кылууда</a:t>
            </a:r>
            <a:r>
              <a:rPr lang="ru-RU" sz="2400" dirty="0"/>
              <a:t> </a:t>
            </a:r>
            <a:r>
              <a:rPr lang="ru-RU" sz="2400" dirty="0" err="1"/>
              <a:t>алдыңкы</a:t>
            </a:r>
            <a:r>
              <a:rPr lang="ru-RU" sz="2400" dirty="0"/>
              <a:t> </a:t>
            </a:r>
            <a:r>
              <a:rPr lang="ru-RU" sz="2400" dirty="0" err="1"/>
              <a:t>орунду</a:t>
            </a:r>
            <a:r>
              <a:rPr lang="ru-RU" sz="2400" dirty="0"/>
              <a:t> </a:t>
            </a:r>
            <a:r>
              <a:rPr lang="ru-RU" sz="2400" dirty="0" err="1"/>
              <a:t>ээлейт</a:t>
            </a:r>
            <a:r>
              <a:rPr lang="ru-RU" sz="2400" dirty="0"/>
              <a:t>. </a:t>
            </a:r>
            <a:r>
              <a:rPr lang="ru-RU" sz="2400" dirty="0" err="1"/>
              <a:t>Тамак-аш</a:t>
            </a:r>
            <a:r>
              <a:rPr lang="ru-RU" sz="2400" dirty="0"/>
              <a:t> </a:t>
            </a:r>
            <a:r>
              <a:rPr lang="ru-RU" sz="2400" dirty="0" err="1"/>
              <a:t>энергиялуу</a:t>
            </a:r>
            <a:r>
              <a:rPr lang="ru-RU" sz="2400" dirty="0"/>
              <a:t> </a:t>
            </a:r>
            <a:r>
              <a:rPr lang="ru-RU" sz="2400" dirty="0" err="1"/>
              <a:t>жана</a:t>
            </a:r>
            <a:r>
              <a:rPr lang="ru-RU" sz="2400" dirty="0"/>
              <a:t> </a:t>
            </a:r>
            <a:r>
              <a:rPr lang="ru-RU" sz="2400" dirty="0" err="1"/>
              <a:t>пластикалык</a:t>
            </a:r>
            <a:r>
              <a:rPr lang="ru-RU" sz="2400" dirty="0"/>
              <a:t> материал </a:t>
            </a:r>
            <a:r>
              <a:rPr lang="ru-RU" sz="2400" dirty="0" err="1"/>
              <a:t>болуп</a:t>
            </a:r>
            <a:r>
              <a:rPr lang="ru-RU" sz="2400" dirty="0"/>
              <a:t> </a:t>
            </a:r>
            <a:r>
              <a:rPr lang="ru-RU" sz="2400" dirty="0" err="1"/>
              <a:t>саналат</a:t>
            </a:r>
            <a:r>
              <a:rPr lang="ru-RU" sz="2400" dirty="0"/>
              <a:t>. </a:t>
            </a:r>
            <a:r>
              <a:rPr lang="ru-RU" sz="2400" dirty="0" err="1"/>
              <a:t>Тамактануунун</a:t>
            </a:r>
            <a:r>
              <a:rPr lang="ru-RU" sz="2400" dirty="0"/>
              <a:t> </a:t>
            </a:r>
            <a:r>
              <a:rPr lang="ru-RU" sz="2400" dirty="0" err="1"/>
              <a:t>бузулушу</a:t>
            </a:r>
            <a:r>
              <a:rPr lang="ru-RU" sz="2400" dirty="0"/>
              <a:t>, </a:t>
            </a:r>
            <a:r>
              <a:rPr lang="ru-RU" sz="2400" dirty="0" err="1"/>
              <a:t>санитардык-гигиеналык</a:t>
            </a:r>
            <a:r>
              <a:rPr lang="ru-RU" sz="2400" dirty="0"/>
              <a:t> </a:t>
            </a:r>
            <a:r>
              <a:rPr lang="ru-RU" sz="2400" dirty="0" err="1"/>
              <a:t>нормаларды</a:t>
            </a:r>
            <a:r>
              <a:rPr lang="ru-RU" sz="2400" dirty="0"/>
              <a:t> </a:t>
            </a:r>
            <a:r>
              <a:rPr lang="ru-RU" sz="2400" dirty="0" err="1"/>
              <a:t>жана</a:t>
            </a:r>
            <a:r>
              <a:rPr lang="ru-RU" sz="2400" dirty="0"/>
              <a:t> </a:t>
            </a:r>
            <a:r>
              <a:rPr lang="ru-RU" sz="2400" dirty="0" err="1"/>
              <a:t>эрежелерди</a:t>
            </a:r>
            <a:r>
              <a:rPr lang="ru-RU" sz="2400" dirty="0"/>
              <a:t> </a:t>
            </a:r>
            <a:r>
              <a:rPr lang="ru-RU" sz="2400" dirty="0" err="1"/>
              <a:t>сактабоо</a:t>
            </a:r>
            <a:r>
              <a:rPr lang="ru-RU" sz="2400" dirty="0"/>
              <a:t> </a:t>
            </a:r>
            <a:r>
              <a:rPr lang="ru-RU" sz="2400" dirty="0" err="1"/>
              <a:t>сыяктуу</a:t>
            </a:r>
            <a:r>
              <a:rPr lang="ru-RU" sz="2400" dirty="0"/>
              <a:t> эле </a:t>
            </a:r>
            <a:r>
              <a:rPr lang="ru-RU" sz="2400" dirty="0" err="1"/>
              <a:t>организмдин</a:t>
            </a:r>
            <a:r>
              <a:rPr lang="ru-RU" sz="2400" dirty="0"/>
              <a:t> </a:t>
            </a:r>
            <a:r>
              <a:rPr lang="ru-RU" sz="2400" dirty="0" err="1"/>
              <a:t>ички</a:t>
            </a:r>
            <a:r>
              <a:rPr lang="ru-RU" sz="2400" dirty="0"/>
              <a:t> </a:t>
            </a:r>
            <a:r>
              <a:rPr lang="ru-RU" sz="2400" dirty="0" err="1"/>
              <a:t>чөйрөсүн</a:t>
            </a:r>
            <a:r>
              <a:rPr lang="ru-RU" sz="2400" dirty="0"/>
              <a:t> </a:t>
            </a:r>
            <a:r>
              <a:rPr lang="ru-RU" sz="2400" dirty="0" err="1"/>
              <a:t>өзгөртүп</a:t>
            </a:r>
            <a:r>
              <a:rPr lang="ru-RU" sz="2400" dirty="0"/>
              <a:t>, </a:t>
            </a:r>
            <a:r>
              <a:rPr lang="ru-RU" sz="2400" dirty="0" err="1"/>
              <a:t>жугуштуу</a:t>
            </a:r>
            <a:r>
              <a:rPr lang="ru-RU" sz="2400" dirty="0"/>
              <a:t> </a:t>
            </a:r>
            <a:r>
              <a:rPr lang="ru-RU" sz="2400" dirty="0" err="1"/>
              <a:t>оорулардын</a:t>
            </a:r>
            <a:r>
              <a:rPr lang="ru-RU" sz="2400" dirty="0"/>
              <a:t> </a:t>
            </a:r>
            <a:r>
              <a:rPr lang="ru-RU" sz="2400" dirty="0" err="1"/>
              <a:t>пайда</a:t>
            </a:r>
            <a:r>
              <a:rPr lang="ru-RU" sz="2400" dirty="0"/>
              <a:t> </a:t>
            </a:r>
            <a:r>
              <a:rPr lang="ru-RU" sz="2400" dirty="0" err="1"/>
              <a:t>болушуна</a:t>
            </a:r>
            <a:r>
              <a:rPr lang="ru-RU" sz="2400" dirty="0"/>
              <a:t> </a:t>
            </a:r>
            <a:r>
              <a:rPr lang="ru-RU" sz="2400" dirty="0" err="1"/>
              <a:t>алып</a:t>
            </a:r>
            <a:r>
              <a:rPr lang="ru-RU" sz="2400" dirty="0"/>
              <a:t> </a:t>
            </a:r>
            <a:r>
              <a:rPr lang="ru-RU" sz="2400" dirty="0" err="1"/>
              <a:t>келиши</a:t>
            </a:r>
            <a:r>
              <a:rPr lang="ru-RU" sz="2400" dirty="0"/>
              <a:t> </a:t>
            </a:r>
            <a:r>
              <a:rPr lang="ru-RU" sz="2400" dirty="0" err="1"/>
              <a:t>мүмкүн</a:t>
            </a:r>
            <a:r>
              <a:rPr lang="ru-RU" sz="2400" dirty="0"/>
              <a:t>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b="1" dirty="0" err="1"/>
              <a:t>Негизги</a:t>
            </a:r>
            <a:r>
              <a:rPr lang="ru-RU" sz="2400" b="1" dirty="0"/>
              <a:t> </a:t>
            </a:r>
            <a:r>
              <a:rPr lang="ru-RU" sz="2400" b="1" dirty="0" err="1"/>
              <a:t>бөлүк</a:t>
            </a:r>
            <a:endParaRPr lang="ru-RU" sz="2400" dirty="0"/>
          </a:p>
          <a:p>
            <a:pPr marL="0" indent="0">
              <a:buNone/>
            </a:pPr>
            <a:r>
              <a:rPr lang="ru-RU" sz="2400" b="1" dirty="0"/>
              <a:t>1. Ой </a:t>
            </a:r>
            <a:r>
              <a:rPr lang="ru-RU" sz="2400" b="1" dirty="0" err="1"/>
              <a:t>чабытын</a:t>
            </a:r>
            <a:r>
              <a:rPr lang="ru-RU" sz="2400" b="1" dirty="0"/>
              <a:t> </a:t>
            </a:r>
            <a:r>
              <a:rPr lang="ru-RU" sz="2400" b="1" dirty="0" err="1"/>
              <a:t>өткөрүңүз</a:t>
            </a:r>
            <a:r>
              <a:rPr lang="ru-RU" sz="2400" b="1" dirty="0"/>
              <a:t>.</a:t>
            </a:r>
            <a:endParaRPr lang="ru-RU" sz="2400" dirty="0"/>
          </a:p>
          <a:p>
            <a:pPr marL="0" indent="0">
              <a:buNone/>
            </a:pPr>
            <a:r>
              <a:rPr lang="ru-RU" sz="2400" dirty="0" err="1"/>
              <a:t>Окуучуларга</a:t>
            </a:r>
            <a:r>
              <a:rPr lang="ru-RU" sz="2400" dirty="0"/>
              <a:t>: «</a:t>
            </a:r>
            <a:r>
              <a:rPr lang="ru-RU" sz="2400" dirty="0" err="1"/>
              <a:t>Тамактануудагы</a:t>
            </a:r>
            <a:r>
              <a:rPr lang="ru-RU" sz="2400" dirty="0"/>
              <a:t> </a:t>
            </a:r>
            <a:r>
              <a:rPr lang="ru-RU" sz="2400" dirty="0" err="1"/>
              <a:t>санитардык-гигиеналык</a:t>
            </a:r>
            <a:r>
              <a:rPr lang="ru-RU" sz="2400" dirty="0"/>
              <a:t> </a:t>
            </a:r>
            <a:r>
              <a:rPr lang="ru-RU" sz="2400" dirty="0" err="1"/>
              <a:t>кандай</a:t>
            </a:r>
            <a:r>
              <a:rPr lang="ru-RU" sz="2400" dirty="0"/>
              <a:t> </a:t>
            </a:r>
            <a:r>
              <a:rPr lang="ru-RU" sz="2400" dirty="0" err="1"/>
              <a:t>эрежелеринин</a:t>
            </a:r>
            <a:r>
              <a:rPr lang="ru-RU" sz="2400" dirty="0"/>
              <a:t> </a:t>
            </a:r>
            <a:r>
              <a:rPr lang="ru-RU" sz="2400" dirty="0" err="1"/>
              <a:t>бузулушу</a:t>
            </a:r>
            <a:r>
              <a:rPr lang="ru-RU" sz="2400" dirty="0"/>
              <a:t> </a:t>
            </a:r>
            <a:r>
              <a:rPr lang="ru-RU" sz="2400" dirty="0" err="1"/>
              <a:t>жугуштуу</a:t>
            </a:r>
            <a:r>
              <a:rPr lang="ru-RU" sz="2400" dirty="0"/>
              <a:t> </a:t>
            </a:r>
            <a:r>
              <a:rPr lang="ru-RU" sz="2400" dirty="0" err="1"/>
              <a:t>ооруларга</a:t>
            </a:r>
            <a:r>
              <a:rPr lang="ru-RU" sz="2400" dirty="0"/>
              <a:t> </a:t>
            </a:r>
            <a:r>
              <a:rPr lang="ru-RU" sz="2400" dirty="0" err="1"/>
              <a:t>алып</a:t>
            </a:r>
            <a:r>
              <a:rPr lang="ru-RU" sz="2400" dirty="0"/>
              <a:t> </a:t>
            </a:r>
            <a:r>
              <a:rPr lang="ru-RU" sz="2400" dirty="0" err="1"/>
              <a:t>келиши</a:t>
            </a:r>
            <a:r>
              <a:rPr lang="ru-RU" sz="2400" dirty="0"/>
              <a:t> </a:t>
            </a:r>
            <a:r>
              <a:rPr lang="ru-RU" sz="2400" dirty="0" err="1"/>
              <a:t>мүмкүн</a:t>
            </a:r>
            <a:r>
              <a:rPr lang="ru-RU" sz="2400" dirty="0"/>
              <a:t>?» </a:t>
            </a:r>
            <a:r>
              <a:rPr lang="ru-RU" sz="2400" dirty="0" err="1"/>
              <a:t>деген</a:t>
            </a:r>
            <a:r>
              <a:rPr lang="ru-RU" sz="2400" dirty="0"/>
              <a:t> </a:t>
            </a:r>
            <a:r>
              <a:rPr lang="ru-RU" sz="2400" dirty="0" err="1"/>
              <a:t>суроону</a:t>
            </a:r>
            <a:r>
              <a:rPr lang="ru-RU" sz="2400" dirty="0"/>
              <a:t> </a:t>
            </a:r>
            <a:r>
              <a:rPr lang="ru-RU" sz="2400" dirty="0" err="1"/>
              <a:t>бериңиз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75413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AA66B5B9-3D87-478C-BCCE-E8CF4C471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34173"/>
          </a:xfrm>
        </p:spPr>
        <p:txBody>
          <a:bodyPr/>
          <a:lstStyle/>
          <a:p>
            <a:endParaRPr lang="ru-RU" b="1" dirty="0"/>
          </a:p>
        </p:txBody>
      </p:sp>
      <p:sp>
        <p:nvSpPr>
          <p:cNvPr id="5" name="Объект 4">
            <a:extLst>
              <a:ext uri="{FF2B5EF4-FFF2-40B4-BE49-F238E27FC236}">
                <a16:creationId xmlns="" xmlns:a16="http://schemas.microsoft.com/office/drawing/2014/main" id="{DE999D96-7E47-4385-B6E7-0E73C28B5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577009"/>
            <a:ext cx="9980612" cy="483266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800" dirty="0" err="1"/>
              <a:t>Сунушталган</a:t>
            </a:r>
            <a:r>
              <a:rPr lang="ru-RU" sz="2800" dirty="0"/>
              <a:t> </a:t>
            </a:r>
            <a:r>
              <a:rPr lang="ru-RU" sz="2800" dirty="0" err="1"/>
              <a:t>жооптор</a:t>
            </a:r>
            <a:r>
              <a:rPr lang="ru-RU" sz="2800" dirty="0"/>
              <a:t>:</a:t>
            </a:r>
          </a:p>
          <a:p>
            <a:pPr lvl="0"/>
            <a:r>
              <a:rPr lang="ru-RU" sz="2800" i="1" dirty="0" err="1"/>
              <a:t>Тамак</a:t>
            </a:r>
            <a:r>
              <a:rPr lang="ru-RU" sz="2800" i="1" dirty="0"/>
              <a:t> </a:t>
            </a:r>
            <a:r>
              <a:rPr lang="ru-RU" sz="2800" i="1" dirty="0" err="1"/>
              <a:t>ичээрдин</a:t>
            </a:r>
            <a:r>
              <a:rPr lang="ru-RU" sz="2800" i="1" dirty="0"/>
              <a:t> </a:t>
            </a:r>
            <a:r>
              <a:rPr lang="ru-RU" sz="2800" i="1" dirty="0" err="1"/>
              <a:t>алдында</a:t>
            </a:r>
            <a:r>
              <a:rPr lang="ru-RU" sz="2800" i="1" dirty="0"/>
              <a:t> </a:t>
            </a:r>
            <a:r>
              <a:rPr lang="ru-RU" sz="2800" i="1" dirty="0" err="1"/>
              <a:t>колду</a:t>
            </a:r>
            <a:r>
              <a:rPr lang="ru-RU" sz="2800" i="1" dirty="0"/>
              <a:t> </a:t>
            </a:r>
            <a:r>
              <a:rPr lang="ru-RU" sz="2800" i="1" dirty="0" err="1"/>
              <a:t>жуубаса</a:t>
            </a:r>
            <a:endParaRPr lang="ru-RU" sz="2800" dirty="0"/>
          </a:p>
          <a:p>
            <a:pPr lvl="0"/>
            <a:r>
              <a:rPr lang="ru-RU" sz="2800" i="1" dirty="0" err="1"/>
              <a:t>Жаңы</a:t>
            </a:r>
            <a:r>
              <a:rPr lang="ru-RU" sz="2800" i="1" dirty="0"/>
              <a:t> </a:t>
            </a:r>
            <a:r>
              <a:rPr lang="ru-RU" sz="2800" i="1" dirty="0" err="1"/>
              <a:t>эмес</a:t>
            </a:r>
            <a:r>
              <a:rPr lang="ru-RU" sz="2800" i="1" dirty="0"/>
              <a:t> </a:t>
            </a:r>
            <a:r>
              <a:rPr lang="ru-RU" sz="2800" i="1" dirty="0" err="1"/>
              <a:t>азыктарды</a:t>
            </a:r>
            <a:r>
              <a:rPr lang="ru-RU" sz="2800" i="1" dirty="0"/>
              <a:t> </a:t>
            </a:r>
            <a:r>
              <a:rPr lang="ru-RU" sz="2800" i="1" dirty="0" err="1"/>
              <a:t>колдонуу</a:t>
            </a:r>
            <a:endParaRPr lang="ru-RU" sz="2800" dirty="0"/>
          </a:p>
          <a:p>
            <a:pPr lvl="0"/>
            <a:r>
              <a:rPr lang="ru-RU" sz="2800" i="1" dirty="0" err="1"/>
              <a:t>Тамак-аштарды</a:t>
            </a:r>
            <a:r>
              <a:rPr lang="ru-RU" sz="2800" i="1" dirty="0"/>
              <a:t> </a:t>
            </a:r>
            <a:r>
              <a:rPr lang="ru-RU" sz="2800" i="1" dirty="0" err="1"/>
              <a:t>туура</a:t>
            </a:r>
            <a:r>
              <a:rPr lang="ru-RU" sz="2800" i="1" dirty="0"/>
              <a:t> </a:t>
            </a:r>
            <a:r>
              <a:rPr lang="ru-RU" sz="2800" i="1" dirty="0" err="1"/>
              <a:t>эмес</a:t>
            </a:r>
            <a:r>
              <a:rPr lang="ru-RU" sz="2800" i="1" dirty="0"/>
              <a:t> </a:t>
            </a:r>
            <a:r>
              <a:rPr lang="ru-RU" sz="2800" i="1" dirty="0" err="1"/>
              <a:t>сактоо</a:t>
            </a:r>
            <a:endParaRPr lang="ru-RU" sz="2800" dirty="0"/>
          </a:p>
          <a:p>
            <a:pPr lvl="0"/>
            <a:r>
              <a:rPr lang="ru-RU" sz="2800" i="1" dirty="0" err="1"/>
              <a:t>Тамак-аштын</a:t>
            </a:r>
            <a:r>
              <a:rPr lang="ru-RU" sz="2800" i="1" dirty="0"/>
              <a:t> </a:t>
            </a:r>
            <a:r>
              <a:rPr lang="ru-RU" sz="2800" i="1" dirty="0" err="1"/>
              <a:t>булганышы</a:t>
            </a:r>
            <a:endParaRPr lang="ru-RU" sz="2800" dirty="0"/>
          </a:p>
          <a:p>
            <a:pPr lvl="0"/>
            <a:r>
              <a:rPr lang="ru-RU" sz="2800" i="1" dirty="0" err="1"/>
              <a:t>Начар</a:t>
            </a:r>
            <a:r>
              <a:rPr lang="ru-RU" sz="2800" i="1" dirty="0"/>
              <a:t> </a:t>
            </a:r>
            <a:r>
              <a:rPr lang="ru-RU" sz="2800" i="1" dirty="0" err="1"/>
              <a:t>жуулган</a:t>
            </a:r>
            <a:r>
              <a:rPr lang="ru-RU" sz="2800" i="1" dirty="0"/>
              <a:t> </a:t>
            </a:r>
            <a:r>
              <a:rPr lang="ru-RU" sz="2800" i="1" dirty="0" err="1"/>
              <a:t>жашылча-жемиштер</a:t>
            </a:r>
            <a:endParaRPr lang="ru-RU" sz="2800" dirty="0"/>
          </a:p>
          <a:p>
            <a:pPr lvl="0"/>
            <a:r>
              <a:rPr lang="ru-RU" sz="2800" i="1" dirty="0" err="1"/>
              <a:t>Чийки</a:t>
            </a:r>
            <a:r>
              <a:rPr lang="ru-RU" sz="2800" i="1" dirty="0"/>
              <a:t> </a:t>
            </a:r>
            <a:r>
              <a:rPr lang="ru-RU" sz="2800" i="1" dirty="0" err="1"/>
              <a:t>жумуртка</a:t>
            </a:r>
            <a:endParaRPr lang="ru-RU" sz="2800" dirty="0"/>
          </a:p>
          <a:p>
            <a:pPr marL="0" indent="0">
              <a:buNone/>
            </a:pPr>
            <a:r>
              <a:rPr lang="ru-RU" sz="2800" b="1" dirty="0" err="1"/>
              <a:t>Жыйынтык</a:t>
            </a:r>
            <a:r>
              <a:rPr lang="ru-RU" sz="2800" b="1" dirty="0"/>
              <a:t> </a:t>
            </a:r>
            <a:r>
              <a:rPr lang="ru-RU" sz="2800" b="1" dirty="0" err="1"/>
              <a:t>чыгарыңыз</a:t>
            </a:r>
            <a:r>
              <a:rPr lang="ru-RU" sz="2800" b="1" dirty="0"/>
              <a:t>:</a:t>
            </a:r>
            <a:r>
              <a:rPr lang="ru-RU" sz="2800" i="1" dirty="0"/>
              <a:t> </a:t>
            </a:r>
            <a:r>
              <a:rPr lang="ru-RU" sz="2800" dirty="0"/>
              <a:t>«</a:t>
            </a:r>
            <a:r>
              <a:rPr lang="ru-RU" sz="2800" dirty="0" err="1"/>
              <a:t>Тамактанууда</a:t>
            </a:r>
            <a:r>
              <a:rPr lang="ru-RU" sz="2800" dirty="0"/>
              <a:t> </a:t>
            </a:r>
            <a:r>
              <a:rPr lang="ru-RU" sz="2800" dirty="0" err="1"/>
              <a:t>санитардык-гигиеналык</a:t>
            </a:r>
            <a:r>
              <a:rPr lang="ru-RU" sz="2800" dirty="0"/>
              <a:t> </a:t>
            </a:r>
            <a:r>
              <a:rPr lang="ru-RU" sz="2800" dirty="0" err="1"/>
              <a:t>эрежелердин</a:t>
            </a:r>
            <a:r>
              <a:rPr lang="ru-RU" sz="2800" dirty="0"/>
              <a:t> </a:t>
            </a:r>
            <a:r>
              <a:rPr lang="ru-RU" sz="2800" dirty="0" err="1"/>
              <a:t>бузулушу</a:t>
            </a:r>
            <a:r>
              <a:rPr lang="ru-RU" sz="2800" dirty="0"/>
              <a:t> </a:t>
            </a:r>
            <a:r>
              <a:rPr lang="ru-RU" sz="2800" dirty="0" err="1"/>
              <a:t>көбүнчө</a:t>
            </a:r>
            <a:r>
              <a:rPr lang="ru-RU" sz="2800" dirty="0"/>
              <a:t> </a:t>
            </a:r>
            <a:r>
              <a:rPr lang="ru-RU" sz="2800" dirty="0" err="1"/>
              <a:t>тамак-аштын</a:t>
            </a:r>
            <a:r>
              <a:rPr lang="ru-RU" sz="2800" dirty="0"/>
              <a:t> </a:t>
            </a:r>
            <a:r>
              <a:rPr lang="ru-RU" sz="2800" dirty="0" err="1"/>
              <a:t>булганышына</a:t>
            </a:r>
            <a:r>
              <a:rPr lang="ru-RU" sz="2800" dirty="0"/>
              <a:t>, </a:t>
            </a:r>
            <a:r>
              <a:rPr lang="ru-RU" sz="2800" dirty="0" err="1"/>
              <a:t>ичеги-карын</a:t>
            </a:r>
            <a:r>
              <a:rPr lang="ru-RU" sz="2800" dirty="0"/>
              <a:t> </a:t>
            </a:r>
            <a:r>
              <a:rPr lang="ru-RU" sz="2800" dirty="0" err="1"/>
              <a:t>жана</a:t>
            </a:r>
            <a:r>
              <a:rPr lang="ru-RU" sz="2800" dirty="0"/>
              <a:t> </a:t>
            </a:r>
            <a:r>
              <a:rPr lang="ru-RU" sz="2800" dirty="0" err="1"/>
              <a:t>мите</a:t>
            </a:r>
            <a:r>
              <a:rPr lang="ru-RU" sz="2800" dirty="0"/>
              <a:t> </a:t>
            </a:r>
            <a:r>
              <a:rPr lang="ru-RU" sz="2800" dirty="0" err="1"/>
              <a:t>курт</a:t>
            </a:r>
            <a:r>
              <a:rPr lang="ru-RU" sz="2800" dirty="0"/>
              <a:t> </a:t>
            </a:r>
            <a:r>
              <a:rPr lang="ru-RU" sz="2800" dirty="0" err="1"/>
              <a:t>ооруларынын</a:t>
            </a:r>
            <a:r>
              <a:rPr lang="ru-RU" sz="2800" dirty="0"/>
              <a:t> (</a:t>
            </a:r>
            <a:r>
              <a:rPr lang="ru-RU" sz="2800" dirty="0" err="1"/>
              <a:t>гельминтоздук</a:t>
            </a:r>
            <a:r>
              <a:rPr lang="ru-RU" sz="2800" dirty="0"/>
              <a:t> </a:t>
            </a:r>
            <a:r>
              <a:rPr lang="ru-RU" sz="2800" dirty="0" err="1"/>
              <a:t>оорулардын</a:t>
            </a:r>
            <a:r>
              <a:rPr lang="ru-RU" sz="2800" dirty="0"/>
              <a:t>) </a:t>
            </a:r>
            <a:r>
              <a:rPr lang="ru-RU" sz="2800" dirty="0" err="1"/>
              <a:t>пайда</a:t>
            </a:r>
            <a:r>
              <a:rPr lang="ru-RU" sz="2800" dirty="0"/>
              <a:t> </a:t>
            </a:r>
            <a:r>
              <a:rPr lang="ru-RU" sz="2800" dirty="0" err="1"/>
              <a:t>болушуна</a:t>
            </a:r>
            <a:r>
              <a:rPr lang="ru-RU" sz="2800" dirty="0"/>
              <a:t> </a:t>
            </a:r>
            <a:r>
              <a:rPr lang="ru-RU" sz="2800" dirty="0" err="1"/>
              <a:t>алып</a:t>
            </a:r>
            <a:r>
              <a:rPr lang="ru-RU" sz="2800" dirty="0"/>
              <a:t> </a:t>
            </a:r>
            <a:r>
              <a:rPr lang="ru-RU" sz="2800" dirty="0" err="1"/>
              <a:t>келет</a:t>
            </a:r>
            <a:r>
              <a:rPr lang="ru-RU" sz="2800" dirty="0"/>
              <a:t>».</a:t>
            </a:r>
            <a:r>
              <a:rPr lang="ru-RU" sz="2800" i="1" dirty="0"/>
              <a:t> </a:t>
            </a:r>
            <a:endParaRPr lang="ru-RU" sz="2800" dirty="0"/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60459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483C3F81-BA9E-4216-940D-170E52EE0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2081" y="624110"/>
            <a:ext cx="10102532" cy="807125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2.Экрандагы </a:t>
            </a:r>
            <a:r>
              <a:rPr lang="ru-RU" sz="2800" b="1" dirty="0" err="1"/>
              <a:t>презентацияны</a:t>
            </a:r>
            <a:r>
              <a:rPr lang="ru-RU" sz="2800" b="1" dirty="0"/>
              <a:t> </a:t>
            </a:r>
            <a:r>
              <a:rPr lang="ru-RU" sz="2800" b="1" dirty="0" err="1"/>
              <a:t>колдонуу</a:t>
            </a:r>
            <a:r>
              <a:rPr lang="ru-RU" sz="2800" b="1" dirty="0"/>
              <a:t> </a:t>
            </a:r>
            <a:r>
              <a:rPr lang="ru-RU" sz="2800" b="1" dirty="0" err="1" smtClean="0"/>
              <a:t>менен</a:t>
            </a:r>
            <a:r>
              <a:rPr lang="ru-RU" sz="2800" b="1" dirty="0"/>
              <a:t> </a:t>
            </a:r>
            <a:r>
              <a:rPr lang="ru-RU" sz="2800" b="1" dirty="0" smtClean="0"/>
              <a:t>мини-лекция </a:t>
            </a:r>
            <a:r>
              <a:rPr lang="ru-RU" sz="2800" b="1" dirty="0" err="1" smtClean="0"/>
              <a:t>өткөрүңүз</a:t>
            </a:r>
            <a:endParaRPr lang="ru-RU" sz="4800" dirty="0"/>
          </a:p>
        </p:txBody>
      </p:sp>
      <p:sp>
        <p:nvSpPr>
          <p:cNvPr id="5" name="Объект 4">
            <a:extLst>
              <a:ext uri="{FF2B5EF4-FFF2-40B4-BE49-F238E27FC236}">
                <a16:creationId xmlns="" xmlns:a16="http://schemas.microsoft.com/office/drawing/2014/main" id="{80E47AE3-F7EE-4092-B436-6615CA922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4574" y="2059619"/>
            <a:ext cx="9530038" cy="44869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i="1" dirty="0"/>
              <a:t>Тема: </a:t>
            </a:r>
            <a:r>
              <a:rPr lang="ru-RU" sz="2000" i="1" dirty="0" err="1"/>
              <a:t>Ичеги-карын</a:t>
            </a:r>
            <a:r>
              <a:rPr lang="ru-RU" sz="2000" i="1" dirty="0"/>
              <a:t> </a:t>
            </a:r>
            <a:r>
              <a:rPr lang="ru-RU" sz="2000" i="1" dirty="0" err="1"/>
              <a:t>жана</a:t>
            </a:r>
            <a:r>
              <a:rPr lang="ru-RU" sz="2000" i="1" dirty="0"/>
              <a:t> </a:t>
            </a:r>
            <a:r>
              <a:rPr lang="ru-RU" sz="2000" i="1" dirty="0" err="1"/>
              <a:t>мите</a:t>
            </a:r>
            <a:r>
              <a:rPr lang="ru-RU" sz="2000" i="1" dirty="0"/>
              <a:t> </a:t>
            </a:r>
            <a:r>
              <a:rPr lang="ru-RU" sz="2000" i="1" dirty="0" err="1"/>
              <a:t>курт</a:t>
            </a:r>
            <a:r>
              <a:rPr lang="ru-RU" sz="2000" i="1" dirty="0"/>
              <a:t> (</a:t>
            </a:r>
            <a:r>
              <a:rPr lang="ru-RU" sz="2000" i="1" dirty="0" err="1"/>
              <a:t>гельминтоздук</a:t>
            </a:r>
            <a:r>
              <a:rPr lang="ru-RU" sz="2000" i="1" dirty="0"/>
              <a:t>) </a:t>
            </a:r>
            <a:r>
              <a:rPr lang="ru-RU" sz="2000" i="1" dirty="0" err="1" smtClean="0"/>
              <a:t>оорулары</a:t>
            </a:r>
            <a:r>
              <a:rPr lang="ru-RU" sz="2000" i="1" dirty="0" smtClean="0"/>
              <a:t>.</a:t>
            </a:r>
            <a:endParaRPr lang="ru-RU" sz="2000" dirty="0"/>
          </a:p>
          <a:p>
            <a:pPr marL="0" indent="0">
              <a:buNone/>
            </a:pPr>
            <a:r>
              <a:rPr lang="ru-RU" sz="2000" b="1" dirty="0"/>
              <a:t>1-слайд.</a:t>
            </a:r>
            <a:r>
              <a:rPr lang="ru-RU" sz="2000" dirty="0"/>
              <a:t> </a:t>
            </a:r>
            <a:r>
              <a:rPr lang="ru-RU" sz="2000" dirty="0" err="1"/>
              <a:t>Ичеги-карын</a:t>
            </a:r>
            <a:r>
              <a:rPr lang="ru-RU" sz="2000" dirty="0"/>
              <a:t> </a:t>
            </a:r>
            <a:r>
              <a:rPr lang="ru-RU" sz="2000" dirty="0" err="1"/>
              <a:t>инфекциялары</a:t>
            </a:r>
            <a:r>
              <a:rPr lang="ru-RU" sz="2000" dirty="0"/>
              <a:t> – </a:t>
            </a:r>
            <a:r>
              <a:rPr lang="ru-RU" sz="2000" dirty="0" err="1"/>
              <a:t>бул</a:t>
            </a:r>
            <a:r>
              <a:rPr lang="ru-RU" sz="2000" dirty="0"/>
              <a:t> </a:t>
            </a:r>
            <a:r>
              <a:rPr lang="ru-RU" sz="2000" dirty="0" err="1"/>
              <a:t>биринчи</a:t>
            </a:r>
            <a:r>
              <a:rPr lang="ru-RU" sz="2000" dirty="0"/>
              <a:t> </a:t>
            </a:r>
            <a:r>
              <a:rPr lang="ru-RU" sz="2000" dirty="0" err="1"/>
              <a:t>кезекте</a:t>
            </a:r>
            <a:r>
              <a:rPr lang="ru-RU" sz="2000" dirty="0"/>
              <a:t> </a:t>
            </a:r>
            <a:r>
              <a:rPr lang="ru-RU" sz="2000" dirty="0" err="1"/>
              <a:t>тамак</a:t>
            </a:r>
            <a:r>
              <a:rPr lang="ru-RU" sz="2000" dirty="0"/>
              <a:t> </a:t>
            </a:r>
            <a:r>
              <a:rPr lang="ru-RU" sz="2000" dirty="0" err="1"/>
              <a:t>сиңирүү</a:t>
            </a:r>
            <a:r>
              <a:rPr lang="ru-RU" sz="2000" dirty="0"/>
              <a:t> </a:t>
            </a:r>
            <a:r>
              <a:rPr lang="ru-RU" sz="2000" dirty="0" err="1"/>
              <a:t>органдарын</a:t>
            </a:r>
            <a:r>
              <a:rPr lang="ru-RU" sz="2000" dirty="0"/>
              <a:t> </a:t>
            </a:r>
            <a:r>
              <a:rPr lang="ru-RU" sz="2000" dirty="0" err="1"/>
              <a:t>жабыркатуучу</a:t>
            </a:r>
            <a:r>
              <a:rPr lang="ru-RU" sz="2000" dirty="0"/>
              <a:t> </a:t>
            </a:r>
            <a:r>
              <a:rPr lang="ru-RU" sz="2000" dirty="0" err="1"/>
              <a:t>коркунучтуу</a:t>
            </a:r>
            <a:r>
              <a:rPr lang="ru-RU" sz="2000" dirty="0"/>
              <a:t> </a:t>
            </a:r>
            <a:r>
              <a:rPr lang="ru-RU" sz="2000" dirty="0" err="1"/>
              <a:t>жугуштуу</a:t>
            </a:r>
            <a:r>
              <a:rPr lang="ru-RU" sz="2000" dirty="0"/>
              <a:t> </a:t>
            </a:r>
            <a:r>
              <a:rPr lang="ru-RU" sz="2000" dirty="0" err="1"/>
              <a:t>оорулардын</a:t>
            </a:r>
            <a:r>
              <a:rPr lang="ru-RU" sz="2000" dirty="0"/>
              <a:t> </a:t>
            </a:r>
            <a:r>
              <a:rPr lang="ru-RU" sz="2000" dirty="0" err="1"/>
              <a:t>бүтүндөй</a:t>
            </a:r>
            <a:r>
              <a:rPr lang="ru-RU" sz="2000" dirty="0"/>
              <a:t> </a:t>
            </a:r>
            <a:r>
              <a:rPr lang="ru-RU" sz="2000" dirty="0" err="1"/>
              <a:t>тобу</a:t>
            </a:r>
            <a:r>
              <a:rPr lang="ru-RU" sz="2000" dirty="0"/>
              <a:t>.</a:t>
            </a:r>
          </a:p>
          <a:p>
            <a:pPr marL="0" indent="0">
              <a:buNone/>
            </a:pPr>
            <a:endParaRPr lang="ru-RU" sz="3600" dirty="0"/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790" y="3556001"/>
            <a:ext cx="3834130" cy="2834640"/>
          </a:xfrm>
          <a:prstGeom prst="rect">
            <a:avLst/>
          </a:prstGeom>
          <a:noFill/>
        </p:spPr>
      </p:pic>
      <p:sp>
        <p:nvSpPr>
          <p:cNvPr id="7" name="Стрелка: вправо 6"/>
          <p:cNvSpPr/>
          <p:nvPr/>
        </p:nvSpPr>
        <p:spPr>
          <a:xfrm>
            <a:off x="6074410" y="4795520"/>
            <a:ext cx="1240790" cy="444184"/>
          </a:xfrm>
          <a:prstGeom prst="rightArrow">
            <a:avLst>
              <a:gd name="adj1" fmla="val 17677"/>
              <a:gd name="adj2" fmla="val 50000"/>
            </a:avLst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464560"/>
            <a:ext cx="3423920" cy="26619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24743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7F21FDE8-F023-4BB7-9E18-8CC1BC6E8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86638"/>
          </a:xfrm>
        </p:spPr>
        <p:txBody>
          <a:bodyPr>
            <a:normAutofit/>
          </a:bodyPr>
          <a:lstStyle/>
          <a:p>
            <a:endParaRPr lang="ru-RU" b="1" dirty="0"/>
          </a:p>
        </p:txBody>
      </p:sp>
      <p:sp>
        <p:nvSpPr>
          <p:cNvPr id="5" name="Объект 4">
            <a:extLst>
              <a:ext uri="{FF2B5EF4-FFF2-40B4-BE49-F238E27FC236}">
                <a16:creationId xmlns="" xmlns:a16="http://schemas.microsoft.com/office/drawing/2014/main" id="{9C81D759-77E8-43E9-BC63-C58AAE9E9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9507" y="1510748"/>
            <a:ext cx="10235105" cy="50093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/>
              <a:t>2-слайд. Мите </a:t>
            </a:r>
            <a:r>
              <a:rPr lang="ru-RU" sz="2800" b="1" dirty="0" err="1"/>
              <a:t>курт</a:t>
            </a:r>
            <a:r>
              <a:rPr lang="ru-RU" sz="2800" b="1" dirty="0"/>
              <a:t> </a:t>
            </a:r>
            <a:r>
              <a:rPr lang="ru-RU" sz="2800" b="1" dirty="0" err="1"/>
              <a:t>оорулары</a:t>
            </a:r>
            <a:r>
              <a:rPr lang="ru-RU" sz="2800" b="1" dirty="0"/>
              <a:t> (</a:t>
            </a:r>
            <a:r>
              <a:rPr lang="ru-RU" sz="2800" b="1" dirty="0" err="1"/>
              <a:t>гельминтоздор</a:t>
            </a:r>
            <a:r>
              <a:rPr lang="ru-RU" sz="2800" b="1" dirty="0"/>
              <a:t>) – </a:t>
            </a:r>
            <a:r>
              <a:rPr lang="ru-RU" sz="2800" dirty="0" err="1"/>
              <a:t>бул</a:t>
            </a:r>
            <a:r>
              <a:rPr lang="ru-RU" sz="2800" dirty="0"/>
              <a:t> </a:t>
            </a:r>
            <a:r>
              <a:rPr lang="ru-RU" sz="2800" dirty="0" err="1"/>
              <a:t>адамдын</a:t>
            </a:r>
            <a:r>
              <a:rPr lang="ru-RU" sz="2800" dirty="0"/>
              <a:t> </a:t>
            </a:r>
            <a:r>
              <a:rPr lang="ru-RU" sz="2800" dirty="0" err="1"/>
              <a:t>организминде</a:t>
            </a:r>
            <a:r>
              <a:rPr lang="ru-RU" sz="2800" dirty="0"/>
              <a:t> </a:t>
            </a:r>
            <a:r>
              <a:rPr lang="ru-RU" sz="2800" dirty="0" err="1"/>
              <a:t>мите</a:t>
            </a:r>
            <a:r>
              <a:rPr lang="ru-RU" sz="2800" dirty="0"/>
              <a:t> </a:t>
            </a:r>
            <a:r>
              <a:rPr lang="ru-RU" sz="2800" dirty="0" err="1"/>
              <a:t>курттар</a:t>
            </a:r>
            <a:r>
              <a:rPr lang="ru-RU" sz="2800" dirty="0"/>
              <a:t> </a:t>
            </a:r>
            <a:r>
              <a:rPr lang="ru-RU" sz="2800" dirty="0" err="1"/>
              <a:t>пайда</a:t>
            </a:r>
            <a:r>
              <a:rPr lang="ru-RU" sz="2800" dirty="0"/>
              <a:t> </a:t>
            </a:r>
            <a:r>
              <a:rPr lang="ru-RU" sz="2800" dirty="0" err="1"/>
              <a:t>болгон</a:t>
            </a:r>
            <a:r>
              <a:rPr lang="ru-RU" sz="2800" dirty="0"/>
              <a:t>, </a:t>
            </a:r>
            <a:r>
              <a:rPr lang="ru-RU" sz="2800" dirty="0" err="1"/>
              <a:t>органдарга</a:t>
            </a:r>
            <a:r>
              <a:rPr lang="ru-RU" sz="2800" dirty="0"/>
              <a:t> </a:t>
            </a:r>
            <a:r>
              <a:rPr lang="ru-RU" sz="2800" dirty="0" err="1"/>
              <a:t>жана</a:t>
            </a:r>
            <a:r>
              <a:rPr lang="ru-RU" sz="2800" dirty="0"/>
              <a:t> </a:t>
            </a:r>
            <a:r>
              <a:rPr lang="ru-RU" sz="2800" dirty="0" err="1"/>
              <a:t>системаларга</a:t>
            </a:r>
            <a:r>
              <a:rPr lang="ru-RU" sz="2800" dirty="0"/>
              <a:t> </a:t>
            </a:r>
            <a:r>
              <a:rPr lang="ru-RU" sz="2800" dirty="0" err="1"/>
              <a:t>зыян</a:t>
            </a:r>
            <a:r>
              <a:rPr lang="ru-RU" sz="2800" dirty="0"/>
              <a:t> </a:t>
            </a:r>
            <a:r>
              <a:rPr lang="ru-RU" sz="2800" dirty="0" err="1"/>
              <a:t>келтирүүчү</a:t>
            </a:r>
            <a:r>
              <a:rPr lang="ru-RU" sz="2800" dirty="0"/>
              <a:t> </a:t>
            </a:r>
            <a:r>
              <a:rPr lang="ru-RU" sz="2800" dirty="0" err="1" smtClean="0"/>
              <a:t>оорулар</a:t>
            </a:r>
            <a:r>
              <a:rPr lang="ru-RU" sz="2800" dirty="0"/>
              <a:t>. </a:t>
            </a: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200400"/>
            <a:ext cx="3942080" cy="2966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Стрелка: вправо 9"/>
          <p:cNvSpPr/>
          <p:nvPr/>
        </p:nvSpPr>
        <p:spPr>
          <a:xfrm flipV="1">
            <a:off x="5486400" y="4577080"/>
            <a:ext cx="1767840" cy="427355"/>
          </a:xfrm>
          <a:prstGeom prst="right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7120" y="3200400"/>
            <a:ext cx="3667760" cy="27533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71591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79FF971C-F283-4FEC-A1DE-C4CD329E6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57452"/>
            <a:ext cx="8911687" cy="603683"/>
          </a:xfrm>
        </p:spPr>
        <p:txBody>
          <a:bodyPr>
            <a:normAutofit fontScale="90000"/>
          </a:bodyPr>
          <a:lstStyle/>
          <a:p>
            <a:endParaRPr lang="ru-RU" b="1" dirty="0"/>
          </a:p>
        </p:txBody>
      </p:sp>
      <p:sp>
        <p:nvSpPr>
          <p:cNvPr id="5" name="Объект 4">
            <a:extLst>
              <a:ext uri="{FF2B5EF4-FFF2-40B4-BE49-F238E27FC236}">
                <a16:creationId xmlns="" xmlns:a16="http://schemas.microsoft.com/office/drawing/2014/main" id="{553064D3-A16D-4660-B546-0E6E1BE56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83" y="1056443"/>
            <a:ext cx="9781829" cy="54238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/>
              <a:t>3-слайд. </a:t>
            </a:r>
            <a:r>
              <a:rPr lang="ru-RU" sz="2000" b="1" dirty="0" err="1"/>
              <a:t>Адамга</a:t>
            </a:r>
            <a:r>
              <a:rPr lang="ru-RU" sz="2000" b="1" dirty="0"/>
              <a:t> </a:t>
            </a:r>
            <a:r>
              <a:rPr lang="ru-RU" sz="2000" b="1" dirty="0" err="1"/>
              <a:t>ичеги-карын</a:t>
            </a:r>
            <a:r>
              <a:rPr lang="ru-RU" sz="2000" b="1" dirty="0"/>
              <a:t> </a:t>
            </a:r>
            <a:r>
              <a:rPr lang="ru-RU" sz="2000" b="1" dirty="0" err="1"/>
              <a:t>инфекциясы</a:t>
            </a:r>
            <a:r>
              <a:rPr lang="ru-RU" sz="2000" b="1" dirty="0"/>
              <a:t> </a:t>
            </a:r>
            <a:r>
              <a:rPr lang="ru-RU" sz="2000" b="1" dirty="0" err="1"/>
              <a:t>жана</a:t>
            </a:r>
            <a:r>
              <a:rPr lang="ru-RU" sz="2000" b="1" dirty="0"/>
              <a:t> </a:t>
            </a:r>
            <a:r>
              <a:rPr lang="ru-RU" sz="2000" b="1" dirty="0" err="1"/>
              <a:t>мите</a:t>
            </a:r>
            <a:r>
              <a:rPr lang="ru-RU" sz="2000" b="1" dirty="0"/>
              <a:t> </a:t>
            </a:r>
            <a:r>
              <a:rPr lang="ru-RU" sz="2000" b="1" dirty="0" err="1"/>
              <a:t>курттар</a:t>
            </a:r>
            <a:r>
              <a:rPr lang="ru-RU" sz="2000" b="1" dirty="0"/>
              <a:t> </a:t>
            </a:r>
            <a:r>
              <a:rPr lang="ru-RU" sz="2000" b="1" dirty="0" err="1"/>
              <a:t>кантип</a:t>
            </a:r>
            <a:r>
              <a:rPr lang="ru-RU" sz="2000" b="1" dirty="0"/>
              <a:t> </a:t>
            </a:r>
            <a:r>
              <a:rPr lang="ru-RU" sz="2000" b="1" dirty="0" err="1"/>
              <a:t>жугуп</a:t>
            </a:r>
            <a:r>
              <a:rPr lang="ru-RU" sz="2000" b="1" dirty="0"/>
              <a:t> </a:t>
            </a:r>
            <a:r>
              <a:rPr lang="ru-RU" sz="2000" b="1" dirty="0" err="1"/>
              <a:t>калат</a:t>
            </a:r>
            <a:r>
              <a:rPr lang="ru-RU" sz="2000" b="1" dirty="0"/>
              <a:t>?</a:t>
            </a:r>
            <a:endParaRPr lang="ru-RU" sz="2000" dirty="0"/>
          </a:p>
          <a:p>
            <a:pPr marL="0" indent="0">
              <a:buNone/>
            </a:pPr>
            <a:r>
              <a:rPr lang="ru-RU" sz="2000" dirty="0" err="1"/>
              <a:t>Оору</a:t>
            </a:r>
            <a:r>
              <a:rPr lang="ru-RU" sz="2000" dirty="0"/>
              <a:t> </a:t>
            </a:r>
            <a:r>
              <a:rPr lang="ru-RU" sz="2000" dirty="0" err="1"/>
              <a:t>козгогучтар</a:t>
            </a:r>
            <a:r>
              <a:rPr lang="ru-RU" sz="2000" dirty="0"/>
              <a:t> </a:t>
            </a:r>
            <a:r>
              <a:rPr lang="ru-RU" sz="2000" dirty="0" err="1"/>
              <a:t>адамдын</a:t>
            </a:r>
            <a:r>
              <a:rPr lang="ru-RU" sz="2000" dirty="0"/>
              <a:t> </a:t>
            </a:r>
            <a:r>
              <a:rPr lang="ru-RU" sz="2000" dirty="0" err="1"/>
              <a:t>организмине</a:t>
            </a:r>
            <a:r>
              <a:rPr lang="ru-RU" sz="2000" dirty="0"/>
              <a:t> </a:t>
            </a:r>
            <a:r>
              <a:rPr lang="ru-RU" sz="2000" dirty="0" err="1"/>
              <a:t>негизинен</a:t>
            </a:r>
            <a:r>
              <a:rPr lang="ru-RU" sz="2000" dirty="0"/>
              <a:t> </a:t>
            </a:r>
            <a:r>
              <a:rPr lang="ru-RU" sz="2000" dirty="0" err="1"/>
              <a:t>ооз</a:t>
            </a:r>
            <a:r>
              <a:rPr lang="ru-RU" sz="2000" dirty="0"/>
              <a:t> </a:t>
            </a:r>
            <a:r>
              <a:rPr lang="ru-RU" sz="2000" dirty="0" err="1"/>
              <a:t>көңдөйү</a:t>
            </a:r>
            <a:r>
              <a:rPr lang="ru-RU" sz="2000" dirty="0"/>
              <a:t> </a:t>
            </a:r>
            <a:r>
              <a:rPr lang="ru-RU" sz="2000" dirty="0" err="1"/>
              <a:t>аркылуу</a:t>
            </a:r>
            <a:r>
              <a:rPr lang="ru-RU" sz="2000" dirty="0"/>
              <a:t> </a:t>
            </a:r>
            <a:r>
              <a:rPr lang="ru-RU" sz="2000" dirty="0" err="1"/>
              <a:t>тамак-аш</a:t>
            </a:r>
            <a:r>
              <a:rPr lang="ru-RU" sz="2000" dirty="0"/>
              <a:t>, </a:t>
            </a:r>
            <a:r>
              <a:rPr lang="ru-RU" sz="2000" dirty="0" err="1"/>
              <a:t>суу</a:t>
            </a:r>
            <a:r>
              <a:rPr lang="ru-RU" sz="2000" dirty="0"/>
              <a:t> </a:t>
            </a:r>
            <a:r>
              <a:rPr lang="ru-RU" sz="2000" dirty="0" err="1"/>
              <a:t>менен</a:t>
            </a:r>
            <a:r>
              <a:rPr lang="ru-RU" sz="2000" dirty="0"/>
              <a:t> </a:t>
            </a:r>
            <a:r>
              <a:rPr lang="ru-RU" sz="2000" dirty="0" err="1"/>
              <a:t>бирге</a:t>
            </a:r>
            <a:r>
              <a:rPr lang="ru-RU" sz="2000" dirty="0"/>
              <a:t> </a:t>
            </a:r>
            <a:r>
              <a:rPr lang="ru-RU" sz="2000" dirty="0" err="1"/>
              <a:t>кирип</a:t>
            </a:r>
            <a:r>
              <a:rPr lang="ru-RU" sz="2000" dirty="0"/>
              <a:t> </a:t>
            </a:r>
            <a:r>
              <a:rPr lang="ru-RU" sz="2000" dirty="0" err="1"/>
              <a:t>кетет</a:t>
            </a:r>
            <a:r>
              <a:rPr lang="ru-RU" sz="2000" dirty="0"/>
              <a:t>, </a:t>
            </a:r>
            <a:r>
              <a:rPr lang="ru-RU" sz="2000" dirty="0" err="1"/>
              <a:t>ошондой</a:t>
            </a:r>
            <a:r>
              <a:rPr lang="ru-RU" sz="2000" dirty="0"/>
              <a:t> эле </a:t>
            </a:r>
            <a:r>
              <a:rPr lang="ru-RU" sz="2000" dirty="0" err="1"/>
              <a:t>кир</a:t>
            </a:r>
            <a:r>
              <a:rPr lang="ru-RU" sz="2000" dirty="0"/>
              <a:t> </a:t>
            </a:r>
            <a:r>
              <a:rPr lang="ru-RU" sz="2000" dirty="0" err="1"/>
              <a:t>колдор</a:t>
            </a:r>
            <a:r>
              <a:rPr lang="ru-RU" sz="2000" dirty="0"/>
              <a:t> да </a:t>
            </a:r>
            <a:r>
              <a:rPr lang="ru-RU" sz="2000" dirty="0" err="1"/>
              <a:t>мунун</a:t>
            </a:r>
            <a:r>
              <a:rPr lang="ru-RU" sz="2000" dirty="0"/>
              <a:t> </a:t>
            </a:r>
            <a:r>
              <a:rPr lang="ru-RU" sz="2000" dirty="0" err="1"/>
              <a:t>себепчиси</a:t>
            </a:r>
            <a:r>
              <a:rPr lang="ru-RU" sz="2000" dirty="0"/>
              <a:t> болот.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/>
              <a:t>Кир </a:t>
            </a:r>
            <a:r>
              <a:rPr lang="ru-RU" sz="2000" dirty="0" err="1"/>
              <a:t>колдор</a:t>
            </a:r>
            <a:r>
              <a:rPr lang="ru-RU" sz="2000" dirty="0"/>
              <a:t>                           </a:t>
            </a:r>
            <a:r>
              <a:rPr lang="ru-RU" sz="2000" dirty="0" err="1"/>
              <a:t>тамак-аштар</a:t>
            </a:r>
            <a:r>
              <a:rPr lang="ru-RU" sz="2000" dirty="0"/>
              <a:t> </a:t>
            </a:r>
            <a:r>
              <a:rPr lang="ru-RU" sz="2000" dirty="0" err="1"/>
              <a:t>булганат</a:t>
            </a:r>
            <a:r>
              <a:rPr lang="ru-RU" sz="2000" dirty="0"/>
              <a:t>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err="1" smtClean="0"/>
              <a:t>жана</a:t>
            </a:r>
            <a:r>
              <a:rPr lang="ru-RU" sz="2000" dirty="0" smtClean="0"/>
              <a:t> </a:t>
            </a:r>
            <a:r>
              <a:rPr lang="ru-RU" sz="2000" dirty="0" err="1"/>
              <a:t>тамак</a:t>
            </a:r>
            <a:r>
              <a:rPr lang="ru-RU" sz="2000" dirty="0"/>
              <a:t> </a:t>
            </a:r>
            <a:r>
              <a:rPr lang="ru-RU" sz="2000" dirty="0" err="1" smtClean="0"/>
              <a:t>жегенде</a:t>
            </a: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/>
              <a:t>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                                                             </a:t>
            </a:r>
            <a:r>
              <a:rPr lang="ru-RU" sz="2000" dirty="0" err="1"/>
              <a:t>кайнатып</a:t>
            </a:r>
            <a:r>
              <a:rPr lang="ru-RU" sz="2000" dirty="0"/>
              <a:t> </a:t>
            </a:r>
            <a:r>
              <a:rPr lang="ru-RU" sz="2000" dirty="0" err="1" smtClean="0"/>
              <a:t>бышырылбаган</a:t>
            </a:r>
            <a:r>
              <a:rPr lang="ru-RU" sz="2000" dirty="0" smtClean="0"/>
              <a:t>, </a:t>
            </a:r>
            <a:r>
              <a:rPr lang="ru-RU" sz="2000" dirty="0" err="1" smtClean="0"/>
              <a:t>начар</a:t>
            </a:r>
            <a:r>
              <a:rPr lang="ru-RU" sz="2000" dirty="0" smtClean="0"/>
              <a:t> </a:t>
            </a:r>
            <a:r>
              <a:rPr lang="ru-RU" sz="2000" dirty="0" err="1" smtClean="0"/>
              <a:t>жуулган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        </a:t>
            </a:r>
            <a:r>
              <a:rPr lang="ru-RU" sz="2000" dirty="0" err="1" smtClean="0"/>
              <a:t>Тамак-аш</a:t>
            </a:r>
            <a:r>
              <a:rPr lang="ru-RU" sz="2000" dirty="0" smtClean="0"/>
              <a:t> </a:t>
            </a:r>
            <a:r>
              <a:rPr lang="ru-RU" sz="2000" dirty="0" err="1" smtClean="0"/>
              <a:t>азыктары</a:t>
            </a:r>
            <a:r>
              <a:rPr lang="ru-RU" sz="2000" dirty="0" smtClean="0"/>
              <a:t>                  </a:t>
            </a:r>
            <a:r>
              <a:rPr lang="ru-RU" sz="2000" dirty="0" err="1" smtClean="0"/>
              <a:t>сактоо</a:t>
            </a:r>
            <a:r>
              <a:rPr lang="ru-RU" sz="2000" dirty="0" smtClean="0"/>
              <a:t> </a:t>
            </a:r>
            <a:r>
              <a:rPr lang="ru-RU" sz="2000" dirty="0" err="1" smtClean="0"/>
              <a:t>мөөнөтү</a:t>
            </a:r>
            <a:r>
              <a:rPr lang="ru-RU" sz="2000" dirty="0" smtClean="0"/>
              <a:t> </a:t>
            </a:r>
            <a:r>
              <a:rPr lang="ru-RU" sz="2000" dirty="0" err="1" smtClean="0"/>
              <a:t>өтүп</a:t>
            </a:r>
            <a:r>
              <a:rPr lang="ru-RU" sz="2000" dirty="0" smtClean="0"/>
              <a:t> </a:t>
            </a:r>
            <a:r>
              <a:rPr lang="ru-RU" sz="2000" dirty="0" err="1" smtClean="0"/>
              <a:t>кеткен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                                                             </a:t>
            </a:r>
            <a:r>
              <a:rPr lang="ru-RU" sz="2000" dirty="0" err="1"/>
              <a:t>чымындар</a:t>
            </a:r>
            <a:r>
              <a:rPr lang="ru-RU" sz="2000" dirty="0"/>
              <a:t> </a:t>
            </a:r>
            <a:r>
              <a:rPr lang="ru-RU" sz="2000" dirty="0" err="1"/>
              <a:t>аркылуу</a:t>
            </a:r>
            <a:r>
              <a:rPr lang="ru-RU" sz="2000" dirty="0"/>
              <a:t> </a:t>
            </a:r>
            <a:r>
              <a:rPr lang="ru-RU" sz="2000" dirty="0" err="1"/>
              <a:t>булганган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                                                             </a:t>
            </a:r>
            <a:r>
              <a:rPr lang="ru-RU" sz="2000" dirty="0" err="1"/>
              <a:t>сактоо</a:t>
            </a:r>
            <a:r>
              <a:rPr lang="ru-RU" sz="2000" dirty="0"/>
              <a:t> </a:t>
            </a:r>
            <a:r>
              <a:rPr lang="ru-RU" sz="2000" dirty="0" err="1"/>
              <a:t>эрежелери</a:t>
            </a:r>
            <a:r>
              <a:rPr lang="ru-RU" sz="2000" dirty="0"/>
              <a:t> </a:t>
            </a:r>
            <a:r>
              <a:rPr lang="ru-RU" sz="2000" dirty="0" err="1" smtClean="0"/>
              <a:t>бузулган</a:t>
            </a: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400" dirty="0"/>
          </a:p>
          <a:p>
            <a:endParaRPr lang="ru-RU" dirty="0"/>
          </a:p>
        </p:txBody>
      </p:sp>
      <p:sp>
        <p:nvSpPr>
          <p:cNvPr id="6" name="Левая фигурная скобка 5"/>
          <p:cNvSpPr/>
          <p:nvPr/>
        </p:nvSpPr>
        <p:spPr>
          <a:xfrm>
            <a:off x="4714241" y="3017520"/>
            <a:ext cx="264159" cy="411480"/>
          </a:xfrm>
          <a:prstGeom prst="leftBrace">
            <a:avLst>
              <a:gd name="adj1" fmla="val 8333"/>
              <a:gd name="adj2" fmla="val 45062"/>
            </a:avLst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5243830" y="4724400"/>
            <a:ext cx="266700" cy="108966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683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D370AEF-9F05-400F-8D7D-7A76BD614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7577" y="271670"/>
            <a:ext cx="9587035" cy="10800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997098F-CDE2-4B98-BED2-D1F2A41A0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7252" y="1351722"/>
            <a:ext cx="9967360" cy="52346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     </a:t>
            </a:r>
            <a:r>
              <a:rPr lang="ru-RU" sz="2400" dirty="0" err="1" smtClean="0"/>
              <a:t>Суу</a:t>
            </a:r>
            <a:r>
              <a:rPr lang="ru-RU" sz="2400" dirty="0" smtClean="0"/>
              <a:t>           </a:t>
            </a:r>
            <a:r>
              <a:rPr lang="ru-RU" sz="2400" dirty="0" err="1" smtClean="0"/>
              <a:t>кайнатылбаган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            </a:t>
            </a:r>
            <a:r>
              <a:rPr lang="ru-RU" sz="2400" dirty="0" err="1" smtClean="0"/>
              <a:t>көлмөлөрдөгү</a:t>
            </a:r>
            <a:r>
              <a:rPr lang="ru-RU" sz="2400" dirty="0" smtClean="0"/>
              <a:t> </a:t>
            </a:r>
            <a:r>
              <a:rPr lang="ru-RU" sz="2400" dirty="0" err="1"/>
              <a:t>кир</a:t>
            </a:r>
            <a:r>
              <a:rPr lang="ru-RU" sz="2400" dirty="0"/>
              <a:t> </a:t>
            </a:r>
            <a:r>
              <a:rPr lang="ru-RU" sz="2400" dirty="0" err="1"/>
              <a:t>сууга</a:t>
            </a:r>
            <a:r>
              <a:rPr lang="ru-RU" sz="2400" dirty="0"/>
              <a:t> </a:t>
            </a:r>
            <a:r>
              <a:rPr lang="ru-RU" sz="2400" dirty="0" err="1"/>
              <a:t>түшкөндө</a:t>
            </a:r>
            <a:endParaRPr lang="ru-RU" sz="2400" dirty="0"/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3234690" y="2092960"/>
            <a:ext cx="215900" cy="12903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782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="" xmlns:a16="http://schemas.microsoft.com/office/drawing/2014/main" id="{719D05B5-2EFA-4643-91B0-FE18710B3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240" y="670560"/>
            <a:ext cx="10596438" cy="59356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/>
              <a:t>        4-слайд</a:t>
            </a:r>
            <a:r>
              <a:rPr lang="ru-RU" sz="2000" b="1" dirty="0"/>
              <a:t>. </a:t>
            </a:r>
            <a:r>
              <a:rPr lang="ru-RU" sz="2000" b="1" dirty="0" err="1"/>
              <a:t>Ичеги-карын</a:t>
            </a:r>
            <a:r>
              <a:rPr lang="ru-RU" sz="2000" b="1" dirty="0"/>
              <a:t> </a:t>
            </a:r>
            <a:r>
              <a:rPr lang="ru-RU" sz="2000" b="1" dirty="0" err="1"/>
              <a:t>инфекцияларынын</a:t>
            </a:r>
            <a:r>
              <a:rPr lang="ru-RU" sz="2000" b="1" dirty="0"/>
              <a:t> </a:t>
            </a:r>
            <a:r>
              <a:rPr lang="ru-RU" sz="2000" b="1" dirty="0" err="1"/>
              <a:t>белгилери</a:t>
            </a:r>
            <a:endParaRPr lang="ru-RU" sz="2000" dirty="0"/>
          </a:p>
          <a:p>
            <a:pPr marL="0" lvl="0" indent="0">
              <a:buNone/>
            </a:pPr>
            <a:r>
              <a:rPr lang="ru-RU" sz="2000" dirty="0" smtClean="0"/>
              <a:t>- </a:t>
            </a:r>
            <a:r>
              <a:rPr lang="ru-RU" sz="2000" dirty="0" err="1" smtClean="0"/>
              <a:t>Уулануу</a:t>
            </a:r>
            <a:r>
              <a:rPr lang="ru-RU" sz="2000" dirty="0" smtClean="0"/>
              <a:t> </a:t>
            </a:r>
            <a:r>
              <a:rPr lang="ru-RU" sz="2000" dirty="0"/>
              <a:t>(Интоксикация) (</a:t>
            </a:r>
            <a:r>
              <a:rPr lang="ru-RU" sz="2000" dirty="0" err="1"/>
              <a:t>алсыроо</a:t>
            </a:r>
            <a:r>
              <a:rPr lang="ru-RU" sz="2000" dirty="0"/>
              <a:t>, </a:t>
            </a:r>
            <a:r>
              <a:rPr lang="ru-RU" sz="2000" dirty="0" err="1"/>
              <a:t>шалдыроо</a:t>
            </a:r>
            <a:r>
              <a:rPr lang="ru-RU" sz="2000" dirty="0"/>
              <a:t>, </a:t>
            </a:r>
            <a:r>
              <a:rPr lang="ru-RU" sz="2000" dirty="0" err="1"/>
              <a:t>табиттин</a:t>
            </a:r>
            <a:r>
              <a:rPr lang="ru-RU" sz="2000" dirty="0"/>
              <a:t> </a:t>
            </a:r>
            <a:r>
              <a:rPr lang="ru-RU" sz="2000" dirty="0" err="1"/>
              <a:t>жоголушу</a:t>
            </a:r>
            <a:r>
              <a:rPr lang="ru-RU" sz="2000" dirty="0"/>
              <a:t>, баш </a:t>
            </a:r>
            <a:r>
              <a:rPr lang="ru-RU" sz="2000" dirty="0" err="1"/>
              <a:t>оору</a:t>
            </a:r>
            <a:r>
              <a:rPr lang="ru-RU" sz="2000" dirty="0"/>
              <a:t>, </a:t>
            </a:r>
            <a:r>
              <a:rPr lang="ru-RU" sz="2000" dirty="0" err="1"/>
              <a:t>дене</a:t>
            </a:r>
            <a:r>
              <a:rPr lang="ru-RU" sz="2000" dirty="0"/>
              <a:t> </a:t>
            </a:r>
            <a:r>
              <a:rPr lang="ru-RU" sz="2000" dirty="0" err="1"/>
              <a:t>табынын</a:t>
            </a:r>
            <a:r>
              <a:rPr lang="ru-RU" sz="2000" dirty="0"/>
              <a:t> </a:t>
            </a:r>
            <a:r>
              <a:rPr lang="ru-RU" sz="2000" dirty="0" err="1"/>
              <a:t>жогорулашы</a:t>
            </a:r>
            <a:r>
              <a:rPr lang="ru-RU" sz="2000" dirty="0"/>
              <a:t>).</a:t>
            </a:r>
          </a:p>
          <a:p>
            <a:pPr marL="0" lvl="0" indent="0">
              <a:buNone/>
            </a:pPr>
            <a:r>
              <a:rPr lang="ru-RU" sz="2000" dirty="0" smtClean="0"/>
              <a:t>- </a:t>
            </a:r>
            <a:r>
              <a:rPr lang="ru-RU" sz="2000" dirty="0" err="1" smtClean="0"/>
              <a:t>Тамак</a:t>
            </a:r>
            <a:r>
              <a:rPr lang="ru-RU" sz="2000" dirty="0" smtClean="0"/>
              <a:t> </a:t>
            </a:r>
            <a:r>
              <a:rPr lang="ru-RU" sz="2000" dirty="0" err="1"/>
              <a:t>сиңирүү</a:t>
            </a:r>
            <a:r>
              <a:rPr lang="ru-RU" sz="2000" dirty="0"/>
              <a:t> </a:t>
            </a:r>
            <a:r>
              <a:rPr lang="ru-RU" sz="2000" dirty="0" err="1"/>
              <a:t>системасынын</a:t>
            </a:r>
            <a:r>
              <a:rPr lang="ru-RU" sz="2000" dirty="0"/>
              <a:t> </a:t>
            </a:r>
            <a:r>
              <a:rPr lang="ru-RU" sz="2000" dirty="0" err="1"/>
              <a:t>бузулушу</a:t>
            </a:r>
            <a:r>
              <a:rPr lang="ru-RU" sz="2000" dirty="0"/>
              <a:t> (</a:t>
            </a:r>
            <a:r>
              <a:rPr lang="ru-RU" sz="2000" dirty="0" err="1"/>
              <a:t>жүрөк</a:t>
            </a:r>
            <a:r>
              <a:rPr lang="ru-RU" sz="2000" dirty="0"/>
              <a:t> </a:t>
            </a:r>
            <a:r>
              <a:rPr lang="ru-RU" sz="2000" dirty="0" err="1"/>
              <a:t>айлануу</a:t>
            </a:r>
            <a:r>
              <a:rPr lang="ru-RU" sz="2000" dirty="0"/>
              <a:t>, </a:t>
            </a:r>
            <a:r>
              <a:rPr lang="ru-RU" sz="2000" dirty="0" err="1"/>
              <a:t>ичтин</a:t>
            </a:r>
            <a:r>
              <a:rPr lang="ru-RU" sz="2000" dirty="0"/>
              <a:t> </a:t>
            </a:r>
            <a:r>
              <a:rPr lang="ru-RU" sz="2000" dirty="0" err="1"/>
              <a:t>толгоо</a:t>
            </a:r>
            <a:r>
              <a:rPr lang="ru-RU" sz="2000" dirty="0"/>
              <a:t> </a:t>
            </a:r>
            <a:r>
              <a:rPr lang="ru-RU" sz="2000" dirty="0" err="1"/>
              <a:t>сымал</a:t>
            </a:r>
            <a:r>
              <a:rPr lang="ru-RU" sz="2000" dirty="0"/>
              <a:t> </a:t>
            </a:r>
            <a:r>
              <a:rPr lang="ru-RU" sz="2000" dirty="0" err="1"/>
              <a:t>оортуусу</a:t>
            </a:r>
            <a:r>
              <a:rPr lang="ru-RU" sz="2000" dirty="0"/>
              <a:t>, </a:t>
            </a:r>
            <a:r>
              <a:rPr lang="ru-RU" sz="2000" dirty="0" err="1"/>
              <a:t>былжыр</a:t>
            </a:r>
            <a:r>
              <a:rPr lang="ru-RU" sz="2000" dirty="0"/>
              <a:t>, </a:t>
            </a:r>
            <a:r>
              <a:rPr lang="ru-RU" sz="2000" dirty="0" err="1"/>
              <a:t>ириң</a:t>
            </a:r>
            <a:r>
              <a:rPr lang="ru-RU" sz="2000" dirty="0"/>
              <a:t> же </a:t>
            </a:r>
            <a:r>
              <a:rPr lang="ru-RU" sz="2000" dirty="0" err="1"/>
              <a:t>кан</a:t>
            </a:r>
            <a:r>
              <a:rPr lang="ru-RU" sz="2000" dirty="0"/>
              <a:t> </a:t>
            </a:r>
            <a:r>
              <a:rPr lang="ru-RU" sz="2000" dirty="0" err="1"/>
              <a:t>аралаш</a:t>
            </a:r>
            <a:r>
              <a:rPr lang="ru-RU" sz="2000" dirty="0"/>
              <a:t> </a:t>
            </a:r>
            <a:r>
              <a:rPr lang="ru-RU" sz="2000" dirty="0" err="1"/>
              <a:t>ич</a:t>
            </a:r>
            <a:r>
              <a:rPr lang="ru-RU" sz="2000" dirty="0"/>
              <a:t> </a:t>
            </a:r>
            <a:r>
              <a:rPr lang="ru-RU" sz="2000" dirty="0" err="1"/>
              <a:t>өткөк</a:t>
            </a:r>
            <a:r>
              <a:rPr lang="ru-RU" sz="2000" dirty="0"/>
              <a:t>).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560" y="4084320"/>
            <a:ext cx="9438640" cy="2357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52631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215</TotalTime>
  <Words>1041</Words>
  <Application>Microsoft Office PowerPoint</Application>
  <PresentationFormat>Широкоэкранный</PresentationFormat>
  <Paragraphs>94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Century Gothic</vt:lpstr>
      <vt:lpstr>Wingdings 3</vt:lpstr>
      <vt:lpstr>Легкий дым</vt:lpstr>
      <vt:lpstr>Мектеп чөйрөсүндөгү гигиена, санитария жана сергек жашоо мүнөзүнүн негизги аспектилери</vt:lpstr>
      <vt:lpstr>Тама-аш гигиенасы. Ашказан-ичеги карын ооруларын алдын алуу </vt:lpstr>
      <vt:lpstr>Презентация PowerPoint</vt:lpstr>
      <vt:lpstr>Презентация PowerPoint</vt:lpstr>
      <vt:lpstr>2.Экрандагы презентацияны колдонуу менен мини-лекция өткөрүңүз</vt:lpstr>
      <vt:lpstr>Презентация PowerPoint</vt:lpstr>
      <vt:lpstr>Презентация PowerPoint</vt:lpstr>
      <vt:lpstr> </vt:lpstr>
      <vt:lpstr>Презентация PowerPoint</vt:lpstr>
      <vt:lpstr> </vt:lpstr>
      <vt:lpstr>Презентация PowerPoint</vt:lpstr>
      <vt:lpstr>Уландысы</vt:lpstr>
      <vt:lpstr>Презентация PowerPoint</vt:lpstr>
      <vt:lpstr>Презентация PowerPoint</vt:lpstr>
      <vt:lpstr>Мугалим үчүн маалымат </vt:lpstr>
      <vt:lpstr>Тамак-аш гигиенасында санитардык-гигиеналык жана санитардык-эпидемияга каршы нормалар жана эрежелер.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Противоэпидемический режим в школ. ОКИ   Проведите работу в группах.</dc:title>
  <dc:creator>Пользователь</dc:creator>
  <cp:lastModifiedBy>Пользователь Windows</cp:lastModifiedBy>
  <cp:revision>45</cp:revision>
  <dcterms:created xsi:type="dcterms:W3CDTF">2022-08-20T08:35:29Z</dcterms:created>
  <dcterms:modified xsi:type="dcterms:W3CDTF">2023-04-18T03:27:42Z</dcterms:modified>
</cp:coreProperties>
</file>