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5D238-492C-48A8-8A16-707FE951B54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9B4EC-ABF9-41EA-84DE-8473B190C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74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Предполагаемые ответы:</a:t>
            </a:r>
          </a:p>
          <a:p>
            <a:r>
              <a:rPr lang="ru-RU" dirty="0"/>
              <a:t>	Больной должен оставаться дома и сообщить врачу</a:t>
            </a:r>
          </a:p>
          <a:p>
            <a:r>
              <a:rPr lang="ru-RU" dirty="0"/>
              <a:t>	Изолироваться в отдельную комнату</a:t>
            </a:r>
          </a:p>
          <a:p>
            <a:r>
              <a:rPr lang="ru-RU" dirty="0"/>
              <a:t>	Необходимо надевать маску, когда выходит из комнаты</a:t>
            </a:r>
          </a:p>
          <a:p>
            <a:r>
              <a:rPr lang="ru-RU" dirty="0"/>
              <a:t>	Мыть руки с мылом или использовать антисептик для рук</a:t>
            </a:r>
          </a:p>
          <a:p>
            <a:r>
              <a:rPr lang="ru-RU" dirty="0"/>
              <a:t>	Не должен контактировать со здоровыми людьми, чтобы их не заразить</a:t>
            </a:r>
          </a:p>
          <a:p>
            <a:r>
              <a:rPr lang="ru-RU" dirty="0"/>
              <a:t>	Часто проветривать комнату, где он находится</a:t>
            </a:r>
          </a:p>
          <a:p>
            <a:r>
              <a:rPr lang="ru-RU" dirty="0"/>
              <a:t>	Выполнять рекомендации врача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B9B4EC-ABF9-41EA-84DE-8473B190C8A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73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8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0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217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0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6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5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005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0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6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2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9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17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0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04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BFEF-BF21-4C9E-B914-8870142B643D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6D59-B377-4AF8-A6C6-10621B34E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8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  <p:sldLayoutId id="2147484188" r:id="rId13"/>
    <p:sldLayoutId id="2147484189" r:id="rId14"/>
    <p:sldLayoutId id="2147484190" r:id="rId15"/>
    <p:sldLayoutId id="2147484191" r:id="rId16"/>
    <p:sldLayoutId id="21474841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36.rospotrebnadzor.ru/gr/19871" TargetMode="External"/><Relationship Id="rId2" Type="http://schemas.openxmlformats.org/officeDocument/2006/relationships/hyperlink" Target="https://www.youtube.com/watch?v=x00iWHtz7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bd.minjust.gov.kg/act/view/ru-ru/157763?cl=ru-ru" TargetMode="External"/><Relationship Id="rId5" Type="http://schemas.openxmlformats.org/officeDocument/2006/relationships/hyperlink" Target="https://deti-euromed.ru/news/kishechnye-infektsii-u-detej-i-vzroslyh/http:/cbd.minjust.gov.kg/act/view/ru-ru/157763?cl=ru-ru" TargetMode="External"/><Relationship Id="rId4" Type="http://schemas.openxmlformats.org/officeDocument/2006/relationships/hyperlink" Target="https://www.unicef.org/kyrgyzstan/ru/%D0%BA%D0%BE%D1%80%D0%BE%D0%BD%D0%B0%D0%B2%D0%B8%D1%80%D1%83%D1%81-covid-19-%D1%87%D1%82%D0%BE-%D0%BD%D0%B5%D0%BE%D0%B1%D1%85%D0%BE%D0%B4%D0%B8%D0%BC%D0%BE-%D0%B7%D0%BD%D0%B0%D1%82%D1%8C-%D1%80%D0%BE%D0%B4%D0%B8%D1%82%D0%B5%D0%BB%D1%8F%D0%B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92B48C-ACC1-4C3E-8011-15159C35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940"/>
            <a:ext cx="9144000" cy="180184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Кыргыз </a:t>
            </a:r>
            <a:r>
              <a:rPr lang="ru-RU" sz="2000" b="1" dirty="0" err="1">
                <a:solidFill>
                  <a:srgbClr val="C00000"/>
                </a:solidFill>
              </a:rPr>
              <a:t>Республикасынын</a:t>
            </a:r>
            <a:r>
              <a:rPr lang="ru-RU" sz="2000" b="1" dirty="0">
                <a:solidFill>
                  <a:srgbClr val="C00000"/>
                </a:solidFill>
              </a:rPr>
              <a:t> Билим берүү жана </a:t>
            </a:r>
            <a:r>
              <a:rPr lang="ru-RU" sz="2000" b="1" dirty="0" err="1">
                <a:solidFill>
                  <a:srgbClr val="C00000"/>
                </a:solidFill>
              </a:rPr>
              <a:t>илим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министрлиги</a:t>
            </a: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Кыргыз </a:t>
            </a:r>
            <a:r>
              <a:rPr lang="ru-RU" sz="2000" b="1" dirty="0" err="1">
                <a:solidFill>
                  <a:srgbClr val="C00000"/>
                </a:solidFill>
              </a:rPr>
              <a:t>Республикасынын</a:t>
            </a:r>
            <a:r>
              <a:rPr lang="ru-RU" sz="2000" b="1" dirty="0">
                <a:solidFill>
                  <a:srgbClr val="C00000"/>
                </a:solidFill>
              </a:rPr>
              <a:t> Саламаттык </a:t>
            </a:r>
            <a:r>
              <a:rPr lang="ru-RU" sz="2000" b="1" dirty="0" err="1">
                <a:solidFill>
                  <a:srgbClr val="C00000"/>
                </a:solidFill>
              </a:rPr>
              <a:t>сактоо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министрлиги</a:t>
            </a: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Кыргыз билим берүү </a:t>
            </a:r>
            <a:r>
              <a:rPr lang="ru-RU" sz="2000" b="1" dirty="0" err="1">
                <a:solidFill>
                  <a:srgbClr val="C00000"/>
                </a:solidFill>
              </a:rPr>
              <a:t>академиясы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>Кыргыз </a:t>
            </a:r>
            <a:r>
              <a:rPr lang="ru-RU" sz="2000" b="1" dirty="0" err="1">
                <a:solidFill>
                  <a:srgbClr val="C00000"/>
                </a:solidFill>
              </a:rPr>
              <a:t>Республикасынын</a:t>
            </a:r>
            <a:r>
              <a:rPr lang="ru-RU" sz="2000" b="1" dirty="0">
                <a:solidFill>
                  <a:srgbClr val="C00000"/>
                </a:solidFill>
              </a:rPr>
              <a:t> Саламаттык </a:t>
            </a:r>
            <a:r>
              <a:rPr lang="ru-RU" sz="2000" b="1" dirty="0" err="1">
                <a:solidFill>
                  <a:srgbClr val="C00000"/>
                </a:solidFill>
              </a:rPr>
              <a:t>сактоо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министрлигинин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Республикалык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ден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соолукту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чыңдоо</a:t>
            </a:r>
            <a:r>
              <a:rPr lang="ru-RU" sz="2000" b="1" dirty="0">
                <a:solidFill>
                  <a:srgbClr val="C00000"/>
                </a:solidFill>
              </a:rPr>
              <a:t> жана 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 err="1">
                <a:solidFill>
                  <a:srgbClr val="C00000"/>
                </a:solidFill>
              </a:rPr>
              <a:t>массалык</a:t>
            </a:r>
            <a:r>
              <a:rPr lang="ru-RU" sz="2000" b="1" dirty="0">
                <a:solidFill>
                  <a:srgbClr val="C00000"/>
                </a:solidFill>
              </a:rPr>
              <a:t> коммуникация </a:t>
            </a:r>
            <a:r>
              <a:rPr lang="ru-RU" sz="2000" b="1" dirty="0" err="1">
                <a:solidFill>
                  <a:srgbClr val="C00000"/>
                </a:solidFill>
              </a:rPr>
              <a:t>борбору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71B0F5-8E29-4413-8FA2-07B415E2F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2139" y="2769705"/>
            <a:ext cx="8892208" cy="3697356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 err="1"/>
              <a:t>Мектеп</a:t>
            </a:r>
            <a:r>
              <a:rPr lang="ru-RU" sz="4400" b="1" dirty="0"/>
              <a:t> </a:t>
            </a:r>
            <a:r>
              <a:rPr lang="ru-RU" sz="4400" b="1" dirty="0" err="1"/>
              <a:t>чөйрөсүндөгү</a:t>
            </a:r>
            <a:r>
              <a:rPr lang="ru-RU" sz="4400" b="1" dirty="0"/>
              <a:t> гигиена, санитария жана </a:t>
            </a:r>
            <a:r>
              <a:rPr lang="ru-RU" sz="4400" b="1" dirty="0" err="1"/>
              <a:t>сергек</a:t>
            </a:r>
            <a:r>
              <a:rPr lang="ru-RU" sz="4400" b="1" dirty="0"/>
              <a:t> </a:t>
            </a:r>
            <a:r>
              <a:rPr lang="ru-RU" sz="4400" b="1" dirty="0" err="1"/>
              <a:t>жашоо</a:t>
            </a:r>
            <a:r>
              <a:rPr lang="ru-RU" sz="4400" b="1" dirty="0"/>
              <a:t> </a:t>
            </a:r>
            <a:r>
              <a:rPr lang="ru-RU" sz="4400" b="1" dirty="0" err="1"/>
              <a:t>мүнөзүнүн</a:t>
            </a:r>
            <a:r>
              <a:rPr lang="ru-RU" sz="4400" b="1" dirty="0"/>
              <a:t> </a:t>
            </a:r>
            <a:r>
              <a:rPr lang="ru-RU" sz="4400" b="1" dirty="0" err="1"/>
              <a:t>негизги</a:t>
            </a:r>
            <a:r>
              <a:rPr lang="ru-RU" sz="4400" b="1" dirty="0"/>
              <a:t> </a:t>
            </a:r>
            <a:r>
              <a:rPr lang="ru-RU" sz="4400" b="1" dirty="0" err="1"/>
              <a:t>аспектилери</a:t>
            </a:r>
            <a:endParaRPr lang="ru-RU" sz="4400" b="1" dirty="0"/>
          </a:p>
          <a:p>
            <a:endParaRPr lang="ru-RU" sz="4400" b="1" dirty="0"/>
          </a:p>
          <a:p>
            <a:r>
              <a:rPr lang="ru-RU" sz="2800" dirty="0" err="1"/>
              <a:t>Жалпы</a:t>
            </a:r>
            <a:r>
              <a:rPr lang="ru-RU" sz="2800" dirty="0"/>
              <a:t> билим </a:t>
            </a:r>
            <a:r>
              <a:rPr lang="ru-RU" sz="2800" dirty="0" err="1"/>
              <a:t>берүүчү</a:t>
            </a:r>
            <a:r>
              <a:rPr lang="ru-RU" sz="2800" dirty="0"/>
              <a:t> </a:t>
            </a:r>
            <a:r>
              <a:rPr lang="ru-RU" sz="2800" dirty="0" err="1"/>
              <a:t>мектептердин</a:t>
            </a:r>
            <a:endParaRPr lang="ru-RU" sz="2800" dirty="0"/>
          </a:p>
          <a:p>
            <a:r>
              <a:rPr lang="ru-RU" sz="2800" dirty="0"/>
              <a:t> </a:t>
            </a:r>
            <a:r>
              <a:rPr lang="ru-RU" sz="2800" dirty="0" err="1"/>
              <a:t>мугалимдери</a:t>
            </a:r>
            <a:r>
              <a:rPr lang="ru-RU" sz="2800" dirty="0"/>
              <a:t> </a:t>
            </a:r>
            <a:r>
              <a:rPr lang="ru-RU" sz="2800" dirty="0" err="1"/>
              <a:t>үчүн</a:t>
            </a:r>
            <a:r>
              <a:rPr lang="ru-RU" sz="2800" dirty="0"/>
              <a:t> </a:t>
            </a:r>
            <a:r>
              <a:rPr lang="ru-RU" sz="2800" dirty="0" err="1"/>
              <a:t>колдонмонун</a:t>
            </a:r>
            <a:r>
              <a:rPr lang="ru-RU" sz="2800" dirty="0"/>
              <a:t> </a:t>
            </a:r>
            <a:r>
              <a:rPr lang="ru-RU" sz="2800" dirty="0" err="1"/>
              <a:t>ыктыярчылар</a:t>
            </a:r>
            <a:r>
              <a:rPr lang="ru-RU" sz="2800" dirty="0"/>
              <a:t> </a:t>
            </a:r>
            <a:r>
              <a:rPr lang="ru-RU" sz="2800" dirty="0" err="1"/>
              <a:t>үчүн</a:t>
            </a:r>
            <a:r>
              <a:rPr lang="ru-RU" sz="2800" dirty="0"/>
              <a:t> </a:t>
            </a:r>
            <a:r>
              <a:rPr lang="ru-RU" sz="2800" dirty="0" err="1"/>
              <a:t>модулдары</a:t>
            </a:r>
            <a:r>
              <a:rPr lang="ru-RU" sz="2800" dirty="0"/>
              <a:t>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046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Мугалим</a:t>
            </a:r>
            <a:r>
              <a:rPr lang="ru-RU" sz="3200" b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үчүн</a:t>
            </a:r>
            <a:r>
              <a:rPr lang="ru-RU" sz="3200" b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маалымат</a:t>
            </a:r>
            <a:r>
              <a:rPr lang="ru-RU" sz="3200" dirty="0">
                <a:latin typeface="Arial"/>
                <a:ea typeface="Calibri"/>
                <a:cs typeface="Times New Roman"/>
              </a:rPr>
              <a:t/>
            </a:r>
            <a:br>
              <a:rPr lang="ru-RU" sz="3200" dirty="0">
                <a:latin typeface="Arial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15440"/>
            <a:ext cx="9905999" cy="417576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900" i="1" dirty="0" smtClean="0">
                <a:latin typeface="Arial"/>
                <a:ea typeface="Calibri"/>
                <a:cs typeface="Arial"/>
              </a:rPr>
              <a:t>COVID</a:t>
            </a:r>
            <a:r>
              <a:rPr lang="ru-RU" sz="1900" i="1" dirty="0">
                <a:latin typeface="Arial"/>
                <a:ea typeface="Calibri"/>
                <a:cs typeface="Arial"/>
              </a:rPr>
              <a:t>-19 –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санитардык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жана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эпидемияга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каршы</a:t>
            </a:r>
            <a:r>
              <a:rPr lang="ru-RU" sz="1900" i="1" dirty="0">
                <a:latin typeface="Arial"/>
                <a:ea typeface="Calibri"/>
                <a:cs typeface="Arial"/>
              </a:rPr>
              <a:t> режим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сакталбаган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учурда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оорулуу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адамдан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соо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адамга</a:t>
            </a:r>
            <a:r>
              <a:rPr lang="ru-RU" sz="1900" i="1" dirty="0">
                <a:latin typeface="Arial"/>
                <a:ea typeface="Calibri"/>
                <a:cs typeface="Arial"/>
              </a:rPr>
              <a:t> тез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жугуучу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жаңы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вирустук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оору</a:t>
            </a:r>
            <a:r>
              <a:rPr lang="ru-RU" sz="1900" i="1" dirty="0">
                <a:latin typeface="Arial"/>
                <a:ea typeface="Calibri"/>
                <a:cs typeface="Arial"/>
              </a:rPr>
              <a:t>.</a:t>
            </a:r>
            <a:endParaRPr lang="ru-RU" sz="1900" dirty="0">
              <a:latin typeface="Arial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900" i="1" dirty="0">
                <a:latin typeface="Arial"/>
                <a:ea typeface="Calibri"/>
                <a:cs typeface="Arial"/>
              </a:rPr>
              <a:t>КДВИ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сыяктуу</a:t>
            </a:r>
            <a:r>
              <a:rPr lang="ru-RU" sz="1900" i="1" dirty="0">
                <a:latin typeface="Arial"/>
                <a:ea typeface="Calibri"/>
                <a:cs typeface="Arial"/>
              </a:rPr>
              <a:t> эле, </a:t>
            </a:r>
            <a:r>
              <a:rPr lang="en-US" sz="1900" i="1" dirty="0">
                <a:latin typeface="Arial"/>
                <a:ea typeface="Calibri"/>
                <a:cs typeface="Arial"/>
              </a:rPr>
              <a:t>COVID</a:t>
            </a:r>
            <a:r>
              <a:rPr lang="ru-RU" sz="1900" i="1" dirty="0">
                <a:latin typeface="Arial"/>
                <a:ea typeface="Calibri"/>
                <a:cs typeface="Arial"/>
              </a:rPr>
              <a:t>-19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сасык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тумоо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курч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респиратордук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вирустук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инфекцияларды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билдирет</a:t>
            </a:r>
            <a:r>
              <a:rPr lang="ru-RU" sz="1900" i="1" dirty="0">
                <a:latin typeface="Arial"/>
                <a:ea typeface="Calibri"/>
                <a:cs typeface="Arial"/>
              </a:rPr>
              <a:t>. Вирус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түздөн-түз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байланыш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болгон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учурда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жөтөлгөндө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жана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чүчкүргөндө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аба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тамчылары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менен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ошондой</a:t>
            </a:r>
            <a:r>
              <a:rPr lang="ru-RU" sz="1900" i="1" dirty="0">
                <a:latin typeface="Arial"/>
                <a:ea typeface="Calibri"/>
                <a:cs typeface="Arial"/>
              </a:rPr>
              <a:t> эле вирус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менен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булганган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буюмдардын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беттерине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тийгенден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кийин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адамдын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жүзүнө</a:t>
            </a:r>
            <a:r>
              <a:rPr lang="ru-RU" sz="1900" i="1" dirty="0">
                <a:latin typeface="Arial"/>
                <a:ea typeface="Calibri"/>
                <a:cs typeface="Arial"/>
              </a:rPr>
              <a:t> (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көзгө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мурунга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оозго</a:t>
            </a:r>
            <a:r>
              <a:rPr lang="ru-RU" sz="1900" i="1" dirty="0">
                <a:latin typeface="Arial"/>
                <a:ea typeface="Calibri"/>
                <a:cs typeface="Arial"/>
              </a:rPr>
              <a:t>) колу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тийгенде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жугат</a:t>
            </a:r>
            <a:r>
              <a:rPr lang="ru-RU" sz="1900" i="1" dirty="0">
                <a:latin typeface="Arial"/>
                <a:ea typeface="Calibri"/>
                <a:cs typeface="Arial"/>
              </a:rPr>
              <a:t>.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Коронавирус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буюм-тайымдардын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бетинде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бир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нече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саат</a:t>
            </a:r>
            <a:r>
              <a:rPr lang="ru-RU" sz="1900" i="1" dirty="0">
                <a:latin typeface="Arial"/>
                <a:ea typeface="Calibri"/>
                <a:cs typeface="Arial"/>
              </a:rPr>
              <a:t> бою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жашай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алат</a:t>
            </a:r>
            <a:r>
              <a:rPr lang="ru-RU" sz="1900" i="1" dirty="0">
                <a:latin typeface="Arial"/>
                <a:ea typeface="Calibri"/>
                <a:cs typeface="Arial"/>
              </a:rPr>
              <a:t>, бирок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жөнөкөй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дезинфекциялоочу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каражаттар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аны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өлтүрүшү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мүмкүн</a:t>
            </a:r>
            <a:r>
              <a:rPr lang="ru-RU" sz="1900" i="1" dirty="0" smtClean="0">
                <a:latin typeface="Arial"/>
                <a:ea typeface="Calibri"/>
                <a:cs typeface="Arial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Оору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жуккан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учурда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кандай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белгилер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пайда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болушу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1900" b="1" i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мүмкүн</a:t>
            </a:r>
            <a:r>
              <a:rPr lang="ru-RU" sz="1900" b="1" i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?</a:t>
            </a:r>
            <a:endParaRPr lang="ru-RU" sz="19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900" i="1" dirty="0" err="1">
                <a:latin typeface="Arial"/>
                <a:ea typeface="Calibri"/>
                <a:cs typeface="Arial"/>
              </a:rPr>
              <a:t>Жогорку</a:t>
            </a:r>
            <a:r>
              <a:rPr lang="ru-RU" sz="1900" i="1" dirty="0">
                <a:latin typeface="Arial"/>
                <a:ea typeface="Calibri"/>
                <a:cs typeface="Arial"/>
              </a:rPr>
              <a:t> температура/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чыйрыгуу</a:t>
            </a:r>
            <a:r>
              <a:rPr lang="ru-RU" sz="1900" i="1" dirty="0">
                <a:latin typeface="Arial"/>
                <a:ea typeface="Calibri"/>
                <a:cs typeface="Arial"/>
              </a:rPr>
              <a:t>;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алсыздык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тамак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оору</a:t>
            </a:r>
            <a:r>
              <a:rPr lang="ru-RU" sz="1900" i="1" dirty="0">
                <a:latin typeface="Arial"/>
                <a:ea typeface="Calibri"/>
                <a:cs typeface="Arial"/>
              </a:rPr>
              <a:t>, баш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оору</a:t>
            </a:r>
            <a:r>
              <a:rPr lang="ru-RU" sz="1900" i="1" dirty="0">
                <a:latin typeface="Arial"/>
                <a:ea typeface="Calibri"/>
                <a:cs typeface="Arial"/>
              </a:rPr>
              <a:t>;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муундардагы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дененин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оорусу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мурундун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бүтүшү</a:t>
            </a:r>
            <a:r>
              <a:rPr lang="ru-RU" sz="1900" i="1" dirty="0">
                <a:latin typeface="Arial"/>
                <a:ea typeface="Calibri"/>
                <a:cs typeface="Arial"/>
              </a:rPr>
              <a:t> же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мурундун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агышы</a:t>
            </a:r>
            <a:r>
              <a:rPr lang="ru-RU" sz="1900" i="1" dirty="0">
                <a:latin typeface="Arial"/>
                <a:ea typeface="Calibri"/>
                <a:cs typeface="Arial"/>
              </a:rPr>
              <a:t>;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кээде</a:t>
            </a:r>
            <a:r>
              <a:rPr lang="ru-RU" sz="1900" i="1" dirty="0">
                <a:latin typeface="Arial"/>
                <a:ea typeface="Calibri"/>
                <a:cs typeface="Arial"/>
              </a:rPr>
              <a:t> диарея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жана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кусуу</a:t>
            </a:r>
            <a:r>
              <a:rPr lang="ru-RU" sz="1900" i="1" dirty="0">
                <a:latin typeface="Arial"/>
                <a:ea typeface="Calibri"/>
                <a:cs typeface="Arial"/>
              </a:rPr>
              <a:t>;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жөтөл</a:t>
            </a:r>
            <a:r>
              <a:rPr lang="ru-RU" sz="1900" i="1" dirty="0">
                <a:latin typeface="Arial"/>
                <a:ea typeface="Calibri"/>
                <a:cs typeface="Arial"/>
              </a:rPr>
              <a:t>,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дем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кыстыгуу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жана</a:t>
            </a:r>
            <a:r>
              <a:rPr lang="ru-RU" sz="1900" i="1" dirty="0">
                <a:latin typeface="Arial"/>
                <a:ea typeface="Calibri"/>
                <a:cs typeface="Arial"/>
              </a:rPr>
              <a:t> </a:t>
            </a:r>
            <a:r>
              <a:rPr lang="ru-RU" sz="1900" i="1" dirty="0" err="1">
                <a:latin typeface="Arial"/>
                <a:ea typeface="Calibri"/>
                <a:cs typeface="Arial"/>
              </a:rPr>
              <a:t>башкалар</a:t>
            </a:r>
            <a:r>
              <a:rPr lang="ru-RU" sz="1900" i="1" dirty="0">
                <a:latin typeface="Arial"/>
                <a:ea typeface="Calibri"/>
                <a:cs typeface="Arial"/>
              </a:rPr>
              <a:t>. </a:t>
            </a:r>
            <a:endParaRPr lang="ru-RU" sz="1900" dirty="0">
              <a:latin typeface="Arial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ru-RU" sz="1700" i="1" dirty="0" smtClean="0">
              <a:latin typeface="Arial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ru-RU" dirty="0">
              <a:latin typeface="Arial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81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Инфекция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коркунучунан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кантип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сактанса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болот?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1432560"/>
            <a:ext cx="10789920" cy="443992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Сасык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тумоо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же КДВИ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сыяктуу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эле, COVID-19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үчүн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эпидемияга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каршы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иш-чараларды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сактоо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абдан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маанилүү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COVID-19, КДВИ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сасык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тумоону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алуу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боюнча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чаралар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төмөнкүлөрдү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камтыйт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ооруп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калганда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үйдө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калуу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барбоо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беткап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кийүү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жөтөлгөндө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чүчкүргөндө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медициналык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мекемеге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барганда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оорулар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күчөгөндө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аны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ар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бир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3-4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саатта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алмаштырып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жөтөлгөндө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чүчкүргөндө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оозуңду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мурунду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бүктөлгөн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чыканактын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ич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тарабы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менен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кагаз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бетаарчы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менен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жаап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алуу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Колдонулган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бир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жолку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бетаарчыны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пайдалангандан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кийин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таштандыга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таштоо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колду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самындап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жууп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жууга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мүмкүнчүлүк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болбосо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тазалоочу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каражатты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(антисептик)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колдонуу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оорунун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белгилери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жөтөл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чүчкүрүү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ысытма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барлар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менен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байланышпоо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метрден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кем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эмес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аралыкты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сактоо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эгерде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каршы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көрсөтмөлөр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жок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болсо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анда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эмдөө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алуу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(COVID-19га 16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жаштан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гриппке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жаштан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баштап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уруксат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берилет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бөлмөнү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тез-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тезден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желдетип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нымдуу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тазалоо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иштерин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жүргүзүү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25037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49322"/>
          </a:xfrm>
        </p:spPr>
        <p:txBody>
          <a:bodyPr/>
          <a:lstStyle/>
          <a:p>
            <a:pPr lvl="0"/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Топтордо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өткөрүңүз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880" y="1483360"/>
            <a:ext cx="10546080" cy="43078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Окуучуларды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 топко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бөлүп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ар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бир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топко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тапшырма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бериңиз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1-топ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ичеги-карын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инфекциясынан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сактануу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үчүн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өздүк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коомдук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гигиена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эрежелери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жөнүндө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эмне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билесиңер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2-топ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ичеги-карын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инфекциясы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менен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ооруп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калбоо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үчүн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үйдө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кандай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эпидемияга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каршы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чараларды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көрүү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Аягында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ар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бир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топтун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тапшырмаларын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талкуулаңыз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Жыйынтык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чыгарыңыз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Ичеги-карын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инфекциялары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бул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ичеги-карын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жолдорун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жабыркатуучу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интоксикацияга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келүүчү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инфекциялардын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тобу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Ичеги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инфекцияларынын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вирустары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бактериялары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тамак-аш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суу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кир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кол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менен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бирге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ооз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аркылуу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организмге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кирет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Уюшкан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балдар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топторунда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ичеги-карын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инфекциясы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өтө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тез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тарайт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ошондуктан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ар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бир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эпидемия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учурунда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коомдук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гигиена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эрежелерин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эпидемияга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каршы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режимди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билиши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сакташы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57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17242"/>
          </a:xfrm>
        </p:spPr>
        <p:txBody>
          <a:bodyPr>
            <a:normAutofit fontScale="90000"/>
          </a:bodyPr>
          <a:lstStyle/>
          <a:p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Мугалим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үчүн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маалымат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720" y="1778000"/>
            <a:ext cx="10505440" cy="440944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/>
              <a:t>Курч</a:t>
            </a:r>
            <a:r>
              <a:rPr lang="ru-RU" i="1" dirty="0"/>
              <a:t> </a:t>
            </a:r>
            <a:r>
              <a:rPr lang="ru-RU" i="1" dirty="0" err="1"/>
              <a:t>ичеги</a:t>
            </a:r>
            <a:r>
              <a:rPr lang="ru-RU" i="1" dirty="0"/>
              <a:t> </a:t>
            </a:r>
            <a:r>
              <a:rPr lang="ru-RU" i="1" dirty="0" err="1"/>
              <a:t>инфекциялары</a:t>
            </a:r>
            <a:r>
              <a:rPr lang="ru-RU" i="1" dirty="0"/>
              <a:t> (КИИ) – </a:t>
            </a:r>
            <a:r>
              <a:rPr lang="ru-RU" i="1" dirty="0" err="1"/>
              <a:t>бул</a:t>
            </a:r>
            <a:r>
              <a:rPr lang="ru-RU" i="1" dirty="0"/>
              <a:t> </a:t>
            </a:r>
            <a:r>
              <a:rPr lang="ru-RU" i="1" dirty="0" err="1"/>
              <a:t>ашказан-ичеги</a:t>
            </a:r>
            <a:r>
              <a:rPr lang="ru-RU" i="1" dirty="0"/>
              <a:t> </a:t>
            </a:r>
            <a:r>
              <a:rPr lang="ru-RU" i="1" dirty="0" err="1"/>
              <a:t>жолдорун</a:t>
            </a:r>
            <a:r>
              <a:rPr lang="ru-RU" i="1" dirty="0"/>
              <a:t> </a:t>
            </a:r>
            <a:r>
              <a:rPr lang="ru-RU" i="1" dirty="0" err="1"/>
              <a:t>камтыган</a:t>
            </a:r>
            <a:r>
              <a:rPr lang="ru-RU" i="1" dirty="0"/>
              <a:t> </a:t>
            </a:r>
            <a:r>
              <a:rPr lang="ru-RU" i="1" dirty="0" err="1"/>
              <a:t>курч</a:t>
            </a:r>
            <a:r>
              <a:rPr lang="ru-RU" i="1" dirty="0"/>
              <a:t> </a:t>
            </a:r>
            <a:r>
              <a:rPr lang="ru-RU" i="1" dirty="0" err="1"/>
              <a:t>бактериялык</a:t>
            </a:r>
            <a:r>
              <a:rPr lang="ru-RU" i="1" dirty="0"/>
              <a:t> же </a:t>
            </a:r>
            <a:r>
              <a:rPr lang="ru-RU" i="1" dirty="0" err="1"/>
              <a:t>вирустук</a:t>
            </a:r>
            <a:r>
              <a:rPr lang="ru-RU" i="1" dirty="0"/>
              <a:t> </a:t>
            </a:r>
            <a:r>
              <a:rPr lang="ru-RU" i="1" dirty="0" err="1"/>
              <a:t>оорулар</a:t>
            </a:r>
            <a:r>
              <a:rPr lang="ru-RU" i="1" dirty="0"/>
              <a:t>. КИИ </a:t>
            </a:r>
            <a:r>
              <a:rPr lang="ru-RU" i="1" dirty="0" err="1"/>
              <a:t>учурунда</a:t>
            </a:r>
            <a:r>
              <a:rPr lang="ru-RU" i="1" dirty="0"/>
              <a:t> организм </a:t>
            </a:r>
            <a:r>
              <a:rPr lang="ru-RU" i="1" dirty="0" err="1"/>
              <a:t>микробдук</a:t>
            </a:r>
            <a:r>
              <a:rPr lang="ru-RU" i="1" dirty="0"/>
              <a:t> </a:t>
            </a:r>
            <a:r>
              <a:rPr lang="ru-RU" i="1" dirty="0" err="1"/>
              <a:t>токсиндер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ууланып</a:t>
            </a:r>
            <a:r>
              <a:rPr lang="ru-RU" i="1" dirty="0"/>
              <a:t>, </a:t>
            </a:r>
            <a:r>
              <a:rPr lang="ru-RU" i="1" dirty="0" err="1"/>
              <a:t>анын</a:t>
            </a:r>
            <a:r>
              <a:rPr lang="ru-RU" i="1" dirty="0"/>
              <a:t> </a:t>
            </a:r>
            <a:r>
              <a:rPr lang="ru-RU" i="1" dirty="0" err="1"/>
              <a:t>суусузданышына</a:t>
            </a:r>
            <a:r>
              <a:rPr lang="ru-RU" i="1" dirty="0"/>
              <a:t> </a:t>
            </a:r>
            <a:r>
              <a:rPr lang="ru-RU" i="1" dirty="0" err="1"/>
              <a:t>алып</a:t>
            </a:r>
            <a:r>
              <a:rPr lang="ru-RU" i="1" dirty="0"/>
              <a:t> </a:t>
            </a:r>
            <a:r>
              <a:rPr lang="ru-RU" i="1" dirty="0" err="1"/>
              <a:t>келет</a:t>
            </a:r>
            <a:r>
              <a:rPr lang="ru-RU" i="1" dirty="0"/>
              <a:t> (</a:t>
            </a:r>
            <a:r>
              <a:rPr lang="ru-RU" i="1" dirty="0" err="1"/>
              <a:t>суюктук</a:t>
            </a:r>
            <a:r>
              <a:rPr lang="ru-RU" i="1" dirty="0"/>
              <a:t> </a:t>
            </a:r>
            <a:r>
              <a:rPr lang="ru-RU" i="1" dirty="0" err="1"/>
              <a:t>жоголот</a:t>
            </a:r>
            <a:r>
              <a:rPr lang="ru-RU" i="1" dirty="0"/>
              <a:t>).</a:t>
            </a:r>
            <a:endParaRPr lang="ru-RU" dirty="0"/>
          </a:p>
          <a:p>
            <a:r>
              <a:rPr lang="ru-RU" i="1" dirty="0" err="1"/>
              <a:t>КИИни</a:t>
            </a:r>
            <a:r>
              <a:rPr lang="ru-RU" i="1" dirty="0"/>
              <a:t> </a:t>
            </a:r>
            <a:r>
              <a:rPr lang="ru-RU" i="1" dirty="0" err="1"/>
              <a:t>кантип</a:t>
            </a:r>
            <a:r>
              <a:rPr lang="ru-RU" i="1" dirty="0"/>
              <a:t> </a:t>
            </a:r>
            <a:r>
              <a:rPr lang="ru-RU" i="1" dirty="0" err="1"/>
              <a:t>жугузуп</a:t>
            </a:r>
            <a:r>
              <a:rPr lang="ru-RU" i="1" dirty="0"/>
              <a:t> </a:t>
            </a:r>
            <a:r>
              <a:rPr lang="ru-RU" i="1" dirty="0" err="1"/>
              <a:t>алышат</a:t>
            </a:r>
            <a:r>
              <a:rPr lang="ru-RU" i="1" dirty="0"/>
              <a:t>?</a:t>
            </a:r>
            <a:endParaRPr lang="ru-RU" dirty="0"/>
          </a:p>
          <a:p>
            <a:r>
              <a:rPr lang="ru-RU" i="1" dirty="0" err="1"/>
              <a:t>Ичеги</a:t>
            </a:r>
            <a:r>
              <a:rPr lang="ru-RU" i="1" dirty="0"/>
              <a:t> </a:t>
            </a:r>
            <a:r>
              <a:rPr lang="ru-RU" i="1" dirty="0" err="1"/>
              <a:t>инфекциясын</a:t>
            </a:r>
            <a:r>
              <a:rPr lang="ru-RU" i="1" dirty="0"/>
              <a:t> </a:t>
            </a:r>
            <a:r>
              <a:rPr lang="ru-RU" i="1" dirty="0" err="1"/>
              <a:t>көбүнчө</a:t>
            </a:r>
            <a:r>
              <a:rPr lang="ru-RU" i="1" dirty="0"/>
              <a:t> “</a:t>
            </a:r>
            <a:r>
              <a:rPr lang="ru-RU" i="1" dirty="0" err="1"/>
              <a:t>кир</a:t>
            </a:r>
            <a:r>
              <a:rPr lang="ru-RU" i="1" dirty="0"/>
              <a:t> кол” </a:t>
            </a:r>
            <a:r>
              <a:rPr lang="ru-RU" i="1" dirty="0" err="1"/>
              <a:t>оорусу</a:t>
            </a:r>
            <a:r>
              <a:rPr lang="ru-RU" i="1" dirty="0"/>
              <a:t> </a:t>
            </a:r>
            <a:r>
              <a:rPr lang="ru-RU" i="1" dirty="0" err="1"/>
              <a:t>деп</a:t>
            </a:r>
            <a:r>
              <a:rPr lang="ru-RU" i="1" dirty="0"/>
              <a:t> </a:t>
            </a:r>
            <a:r>
              <a:rPr lang="ru-RU" i="1" dirty="0" err="1"/>
              <a:t>аташат</a:t>
            </a:r>
            <a:r>
              <a:rPr lang="ru-RU" i="1" dirty="0"/>
              <a:t>. </a:t>
            </a:r>
            <a:r>
              <a:rPr lang="ru-RU" i="1" dirty="0" err="1"/>
              <a:t>Балдар</a:t>
            </a:r>
            <a:r>
              <a:rPr lang="ru-RU" i="1" dirty="0"/>
              <a:t> </a:t>
            </a:r>
            <a:r>
              <a:rPr lang="ru-RU" i="1" dirty="0" err="1"/>
              <a:t>көбүнчө</a:t>
            </a:r>
            <a:r>
              <a:rPr lang="ru-RU" i="1" dirty="0"/>
              <a:t> </a:t>
            </a:r>
            <a:r>
              <a:rPr lang="ru-RU" i="1" dirty="0" err="1"/>
              <a:t>гигиенанын</a:t>
            </a:r>
            <a:r>
              <a:rPr lang="ru-RU" i="1" dirty="0"/>
              <a:t> </a:t>
            </a:r>
            <a:r>
              <a:rPr lang="ru-RU" i="1" dirty="0" err="1"/>
              <a:t>жөнөкөй</a:t>
            </a:r>
            <a:r>
              <a:rPr lang="ru-RU" i="1" dirty="0"/>
              <a:t> </a:t>
            </a:r>
            <a:r>
              <a:rPr lang="ru-RU" i="1" dirty="0" err="1"/>
              <a:t>нормаларын</a:t>
            </a:r>
            <a:r>
              <a:rPr lang="ru-RU" i="1" dirty="0"/>
              <a:t> </a:t>
            </a:r>
            <a:r>
              <a:rPr lang="ru-RU" i="1" dirty="0" err="1"/>
              <a:t>этибарга</a:t>
            </a:r>
            <a:r>
              <a:rPr lang="ru-RU" i="1" dirty="0"/>
              <a:t> </a:t>
            </a:r>
            <a:r>
              <a:rPr lang="ru-RU" i="1" dirty="0" err="1"/>
              <a:t>алышпайт</a:t>
            </a:r>
            <a:r>
              <a:rPr lang="ru-RU" i="1" dirty="0"/>
              <a:t> – </a:t>
            </a:r>
            <a:r>
              <a:rPr lang="ru-RU" i="1" dirty="0" err="1"/>
              <a:t>алар</a:t>
            </a:r>
            <a:r>
              <a:rPr lang="ru-RU" i="1" dirty="0"/>
              <a:t> </a:t>
            </a:r>
            <a:r>
              <a:rPr lang="ru-RU" i="1" dirty="0" err="1"/>
              <a:t>дааратканага</a:t>
            </a:r>
            <a:r>
              <a:rPr lang="ru-RU" i="1" dirty="0"/>
              <a:t> </a:t>
            </a:r>
            <a:r>
              <a:rPr lang="ru-RU" i="1" dirty="0" err="1"/>
              <a:t>баргандан</a:t>
            </a:r>
            <a:r>
              <a:rPr lang="ru-RU" i="1" dirty="0"/>
              <a:t> </a:t>
            </a:r>
            <a:r>
              <a:rPr lang="ru-RU" i="1" dirty="0" err="1"/>
              <a:t>кийин</a:t>
            </a:r>
            <a:r>
              <a:rPr lang="ru-RU" i="1" dirty="0"/>
              <a:t> </a:t>
            </a:r>
            <a:r>
              <a:rPr lang="ru-RU" i="1" dirty="0" err="1"/>
              <a:t>жана</a:t>
            </a:r>
            <a:r>
              <a:rPr lang="ru-RU" i="1" dirty="0"/>
              <a:t> </a:t>
            </a:r>
            <a:r>
              <a:rPr lang="ru-RU" i="1" dirty="0" err="1"/>
              <a:t>тамактанар</a:t>
            </a:r>
            <a:r>
              <a:rPr lang="ru-RU" i="1" dirty="0"/>
              <a:t> </a:t>
            </a:r>
            <a:r>
              <a:rPr lang="ru-RU" i="1" dirty="0" err="1"/>
              <a:t>алдында</a:t>
            </a:r>
            <a:r>
              <a:rPr lang="ru-RU" i="1" dirty="0"/>
              <a:t> </a:t>
            </a:r>
            <a:r>
              <a:rPr lang="ru-RU" i="1" dirty="0" err="1"/>
              <a:t>колдорун</a:t>
            </a:r>
            <a:r>
              <a:rPr lang="ru-RU" i="1" dirty="0"/>
              <a:t> </a:t>
            </a:r>
            <a:r>
              <a:rPr lang="ru-RU" i="1" dirty="0" err="1"/>
              <a:t>жууганды</a:t>
            </a:r>
            <a:r>
              <a:rPr lang="ru-RU" i="1" dirty="0"/>
              <a:t> </a:t>
            </a:r>
            <a:r>
              <a:rPr lang="ru-RU" i="1" dirty="0" err="1"/>
              <a:t>унутуп</a:t>
            </a:r>
            <a:r>
              <a:rPr lang="ru-RU" i="1" dirty="0"/>
              <a:t> </a:t>
            </a:r>
            <a:r>
              <a:rPr lang="ru-RU" i="1" dirty="0" err="1"/>
              <a:t>калышат</a:t>
            </a:r>
            <a:r>
              <a:rPr lang="ru-RU" i="1" dirty="0"/>
              <a:t>, </a:t>
            </a:r>
            <a:r>
              <a:rPr lang="ru-RU" i="1" dirty="0" err="1"/>
              <a:t>көбүнчө</a:t>
            </a:r>
            <a:r>
              <a:rPr lang="ru-RU" i="1" dirty="0"/>
              <a:t> инфекция </a:t>
            </a:r>
            <a:r>
              <a:rPr lang="ru-RU" i="1" dirty="0" err="1"/>
              <a:t>жуккан</a:t>
            </a:r>
            <a:r>
              <a:rPr lang="ru-RU" i="1" dirty="0"/>
              <a:t> </a:t>
            </a:r>
            <a:r>
              <a:rPr lang="ru-RU" i="1" dirty="0" err="1"/>
              <a:t>теңтуштары</a:t>
            </a:r>
            <a:r>
              <a:rPr lang="ru-RU" i="1" dirty="0"/>
              <a:t> </a:t>
            </a:r>
            <a:r>
              <a:rPr lang="ru-RU" i="1" dirty="0" err="1"/>
              <a:t>кармаган</a:t>
            </a:r>
            <a:r>
              <a:rPr lang="ru-RU" i="1" dirty="0"/>
              <a:t> </a:t>
            </a:r>
            <a:r>
              <a:rPr lang="ru-RU" i="1" dirty="0" err="1"/>
              <a:t>жуулбаган</a:t>
            </a:r>
            <a:r>
              <a:rPr lang="ru-RU" i="1" dirty="0"/>
              <a:t> </a:t>
            </a:r>
            <a:r>
              <a:rPr lang="ru-RU" i="1" dirty="0" err="1"/>
              <a:t>буюмдарды</a:t>
            </a:r>
            <a:r>
              <a:rPr lang="ru-RU" i="1" dirty="0"/>
              <a:t> </a:t>
            </a:r>
            <a:r>
              <a:rPr lang="ru-RU" i="1" dirty="0" err="1"/>
              <a:t>алышат</a:t>
            </a:r>
            <a:r>
              <a:rPr lang="ru-RU" i="1" dirty="0"/>
              <a:t>, ар </a:t>
            </a:r>
            <a:r>
              <a:rPr lang="ru-RU" i="1" dirty="0" err="1"/>
              <a:t>кандай</a:t>
            </a:r>
            <a:r>
              <a:rPr lang="ru-RU" i="1" dirty="0"/>
              <a:t> </a:t>
            </a:r>
            <a:r>
              <a:rPr lang="ru-RU" i="1" dirty="0" err="1"/>
              <a:t>инфекцияларды</a:t>
            </a:r>
            <a:r>
              <a:rPr lang="ru-RU" i="1" dirty="0"/>
              <a:t> </a:t>
            </a:r>
            <a:r>
              <a:rPr lang="ru-RU" i="1" dirty="0" err="1"/>
              <a:t>алып</a:t>
            </a:r>
            <a:r>
              <a:rPr lang="ru-RU" i="1" dirty="0"/>
              <a:t> </a:t>
            </a:r>
            <a:r>
              <a:rPr lang="ru-RU" i="1" dirty="0" err="1"/>
              <a:t>жүрүүчү</a:t>
            </a:r>
            <a:r>
              <a:rPr lang="ru-RU" i="1" dirty="0"/>
              <a:t> </a:t>
            </a:r>
            <a:r>
              <a:rPr lang="ru-RU" i="1" dirty="0" err="1"/>
              <a:t>жаныбарлар</a:t>
            </a:r>
            <a:r>
              <a:rPr lang="ru-RU" i="1" dirty="0"/>
              <a:t> </a:t>
            </a:r>
            <a:r>
              <a:rPr lang="ru-RU" i="1" dirty="0" err="1"/>
              <a:t>менен</a:t>
            </a:r>
            <a:r>
              <a:rPr lang="ru-RU" i="1" dirty="0"/>
              <a:t> </a:t>
            </a:r>
            <a:r>
              <a:rPr lang="ru-RU" i="1" dirty="0" err="1"/>
              <a:t>ойношот</a:t>
            </a:r>
            <a:r>
              <a:rPr lang="ru-RU" i="1" dirty="0"/>
              <a:t>, </a:t>
            </a:r>
            <a:r>
              <a:rPr lang="ru-RU" i="1" dirty="0" err="1"/>
              <a:t>жалпы</a:t>
            </a:r>
            <a:r>
              <a:rPr lang="ru-RU" i="1" dirty="0"/>
              <a:t> </a:t>
            </a:r>
            <a:r>
              <a:rPr lang="ru-RU" i="1" dirty="0" err="1"/>
              <a:t>айрычаларды</a:t>
            </a:r>
            <a:r>
              <a:rPr lang="ru-RU" i="1" dirty="0"/>
              <a:t>, </a:t>
            </a:r>
            <a:r>
              <a:rPr lang="ru-RU" i="1" dirty="0" err="1"/>
              <a:t>кашыктарды</a:t>
            </a:r>
            <a:r>
              <a:rPr lang="ru-RU" i="1" dirty="0"/>
              <a:t> </a:t>
            </a:r>
            <a:r>
              <a:rPr lang="ru-RU" i="1" dirty="0" err="1"/>
              <a:t>колдонушат</a:t>
            </a:r>
            <a:r>
              <a:rPr lang="ru-RU" i="1" dirty="0"/>
              <a:t>, </a:t>
            </a:r>
            <a:r>
              <a:rPr lang="ru-RU" i="1" dirty="0" err="1"/>
              <a:t>бир</a:t>
            </a:r>
            <a:r>
              <a:rPr lang="ru-RU" i="1" dirty="0"/>
              <a:t> </a:t>
            </a:r>
            <a:r>
              <a:rPr lang="ru-RU" i="1" dirty="0" err="1"/>
              <a:t>бөтөлкөдөн</a:t>
            </a:r>
            <a:r>
              <a:rPr lang="ru-RU" i="1" dirty="0"/>
              <a:t> </a:t>
            </a:r>
            <a:r>
              <a:rPr lang="ru-RU" i="1" dirty="0" err="1"/>
              <a:t>суусундук</a:t>
            </a:r>
            <a:r>
              <a:rPr lang="ru-RU" i="1" dirty="0"/>
              <a:t> </a:t>
            </a:r>
            <a:r>
              <a:rPr lang="ru-RU" i="1" dirty="0" err="1"/>
              <a:t>ичишет</a:t>
            </a:r>
            <a:r>
              <a:rPr lang="ru-RU" i="1" dirty="0"/>
              <a:t> </a:t>
            </a:r>
            <a:r>
              <a:rPr lang="ru-RU" i="1" dirty="0" err="1"/>
              <a:t>ж.б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60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Уландысы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89760"/>
            <a:ext cx="10224451" cy="45516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i="1" dirty="0" err="1"/>
              <a:t>Демек</a:t>
            </a:r>
            <a:r>
              <a:rPr lang="ru-RU" sz="2000" i="1" dirty="0"/>
              <a:t>, инфекция </a:t>
            </a:r>
            <a:r>
              <a:rPr lang="ru-RU" sz="2000" i="1" dirty="0" err="1"/>
              <a:t>төмөнкү</a:t>
            </a:r>
            <a:r>
              <a:rPr lang="ru-RU" sz="2000" i="1" dirty="0"/>
              <a:t> </a:t>
            </a:r>
            <a:r>
              <a:rPr lang="ru-RU" sz="2000" i="1" dirty="0" err="1"/>
              <a:t>жолдор</a:t>
            </a:r>
            <a:r>
              <a:rPr lang="ru-RU" sz="2000" i="1" dirty="0"/>
              <a:t> </a:t>
            </a:r>
            <a:r>
              <a:rPr lang="ru-RU" sz="2000" i="1" dirty="0" err="1"/>
              <a:t>менен</a:t>
            </a:r>
            <a:r>
              <a:rPr lang="ru-RU" sz="2000" i="1" dirty="0"/>
              <a:t> </a:t>
            </a:r>
            <a:r>
              <a:rPr lang="ru-RU" sz="2000" i="1" dirty="0" err="1"/>
              <a:t>жугушу</a:t>
            </a:r>
            <a:r>
              <a:rPr lang="ru-RU" sz="2000" i="1" dirty="0"/>
              <a:t> </a:t>
            </a:r>
            <a:r>
              <a:rPr lang="ru-RU" sz="2000" i="1" dirty="0" err="1"/>
              <a:t>мүмкүн</a:t>
            </a:r>
            <a:r>
              <a:rPr lang="ru-RU" sz="2000" i="1" dirty="0"/>
              <a:t>: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 err="1"/>
              <a:t>алиментардык</a:t>
            </a:r>
            <a:r>
              <a:rPr lang="ru-RU" sz="2000" i="1" dirty="0"/>
              <a:t> (</a:t>
            </a:r>
            <a:r>
              <a:rPr lang="ru-RU" sz="2000" i="1" dirty="0" err="1"/>
              <a:t>тамак-аш</a:t>
            </a:r>
            <a:r>
              <a:rPr lang="ru-RU" sz="2000" i="1" dirty="0"/>
              <a:t> </a:t>
            </a:r>
            <a:r>
              <a:rPr lang="ru-RU" sz="2000" i="1" dirty="0" err="1"/>
              <a:t>аркылуу</a:t>
            </a:r>
            <a:r>
              <a:rPr lang="ru-RU" sz="2000" i="1" dirty="0"/>
              <a:t>);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 err="1"/>
              <a:t>суу</a:t>
            </a:r>
            <a:r>
              <a:rPr lang="ru-RU" sz="2000" i="1" dirty="0"/>
              <a:t> </a:t>
            </a:r>
            <a:r>
              <a:rPr lang="ru-RU" sz="2000" i="1" dirty="0" err="1"/>
              <a:t>аркылуу</a:t>
            </a:r>
            <a:r>
              <a:rPr lang="ru-RU" sz="2000" i="1" dirty="0"/>
              <a:t>;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 err="1"/>
              <a:t>тиричилик-байланыш</a:t>
            </a:r>
            <a:r>
              <a:rPr lang="ru-RU" sz="2000" i="1" dirty="0"/>
              <a:t> (идиш-</a:t>
            </a:r>
            <a:r>
              <a:rPr lang="ru-RU" sz="2000" i="1" dirty="0" err="1"/>
              <a:t>аяк</a:t>
            </a:r>
            <a:r>
              <a:rPr lang="ru-RU" sz="2000" i="1" dirty="0"/>
              <a:t>, </a:t>
            </a:r>
            <a:r>
              <a:rPr lang="ru-RU" sz="2000" i="1" dirty="0" err="1"/>
              <a:t>кир</a:t>
            </a:r>
            <a:r>
              <a:rPr lang="ru-RU" sz="2000" i="1" dirty="0"/>
              <a:t> </a:t>
            </a:r>
            <a:r>
              <a:rPr lang="ru-RU" sz="2000" i="1" dirty="0" err="1"/>
              <a:t>колдор</a:t>
            </a:r>
            <a:r>
              <a:rPr lang="ru-RU" sz="2000" i="1" dirty="0"/>
              <a:t>, </a:t>
            </a:r>
            <a:r>
              <a:rPr lang="ru-RU" sz="2000" i="1" dirty="0" err="1"/>
              <a:t>колдонулган</a:t>
            </a:r>
            <a:r>
              <a:rPr lang="ru-RU" sz="2000" i="1" dirty="0"/>
              <a:t> </a:t>
            </a:r>
            <a:r>
              <a:rPr lang="ru-RU" sz="2000" i="1" dirty="0" err="1"/>
              <a:t>буюмдар</a:t>
            </a:r>
            <a:r>
              <a:rPr lang="ru-RU" sz="2000" i="1" dirty="0"/>
              <a:t> </a:t>
            </a:r>
            <a:r>
              <a:rPr lang="ru-RU" sz="2000" i="1" dirty="0" err="1"/>
              <a:t>ж.б</a:t>
            </a:r>
            <a:r>
              <a:rPr lang="ru-RU" sz="2000" i="1" dirty="0"/>
              <a:t>. </a:t>
            </a:r>
            <a:r>
              <a:rPr lang="ru-RU" sz="2000" i="1" dirty="0" err="1"/>
              <a:t>аркылуу</a:t>
            </a:r>
            <a:endParaRPr lang="ru-RU" sz="2000" dirty="0"/>
          </a:p>
          <a:p>
            <a:pPr>
              <a:lnSpc>
                <a:spcPct val="100000"/>
              </a:lnSpc>
            </a:pPr>
            <a:r>
              <a:rPr lang="ru-RU" sz="2000" i="1" dirty="0" err="1"/>
              <a:t>Ичеги-карын</a:t>
            </a:r>
            <a:r>
              <a:rPr lang="ru-RU" sz="2000" i="1" dirty="0"/>
              <a:t> </a:t>
            </a:r>
            <a:r>
              <a:rPr lang="ru-RU" sz="2000" i="1" dirty="0" err="1"/>
              <a:t>инфекциясынын</a:t>
            </a:r>
            <a:r>
              <a:rPr lang="ru-RU" sz="2000" i="1" dirty="0"/>
              <a:t> </a:t>
            </a:r>
            <a:r>
              <a:rPr lang="ru-RU" sz="2000" i="1" dirty="0" err="1"/>
              <a:t>белгилери</a:t>
            </a:r>
            <a:r>
              <a:rPr lang="ru-RU" sz="2000" i="1" dirty="0"/>
              <a:t>: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/>
              <a:t>интоксикация (</a:t>
            </a:r>
            <a:r>
              <a:rPr lang="ru-RU" sz="2000" i="1" dirty="0" err="1"/>
              <a:t>уулануу</a:t>
            </a:r>
            <a:r>
              <a:rPr lang="ru-RU" sz="2000" i="1" dirty="0"/>
              <a:t>) (</a:t>
            </a:r>
            <a:r>
              <a:rPr lang="ru-RU" sz="2000" i="1" dirty="0" err="1"/>
              <a:t>дене</a:t>
            </a:r>
            <a:r>
              <a:rPr lang="ru-RU" sz="2000" i="1" dirty="0"/>
              <a:t> </a:t>
            </a:r>
            <a:r>
              <a:rPr lang="ru-RU" sz="2000" i="1" dirty="0" err="1"/>
              <a:t>табынын</a:t>
            </a:r>
            <a:r>
              <a:rPr lang="ru-RU" sz="2000" i="1" dirty="0"/>
              <a:t> </a:t>
            </a:r>
            <a:r>
              <a:rPr lang="ru-RU" sz="2000" i="1" dirty="0" err="1"/>
              <a:t>жогорулашы</a:t>
            </a:r>
            <a:r>
              <a:rPr lang="ru-RU" sz="2000" i="1" dirty="0"/>
              <a:t>, </a:t>
            </a:r>
            <a:r>
              <a:rPr lang="ru-RU" sz="2000" i="1" dirty="0" err="1"/>
              <a:t>баштын</a:t>
            </a:r>
            <a:r>
              <a:rPr lang="ru-RU" sz="2000" i="1" dirty="0"/>
              <a:t> </a:t>
            </a:r>
            <a:r>
              <a:rPr lang="ru-RU" sz="2000" i="1" dirty="0" err="1"/>
              <a:t>оорушу</a:t>
            </a:r>
            <a:r>
              <a:rPr lang="ru-RU" sz="2000" i="1" dirty="0"/>
              <a:t>, </a:t>
            </a:r>
            <a:r>
              <a:rPr lang="ru-RU" sz="2000" i="1" dirty="0" err="1"/>
              <a:t>алсыроо</a:t>
            </a:r>
            <a:r>
              <a:rPr lang="ru-RU" sz="2000" i="1" dirty="0"/>
              <a:t>);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 err="1"/>
              <a:t>ичтин</a:t>
            </a:r>
            <a:r>
              <a:rPr lang="ru-RU" sz="2000" i="1" dirty="0"/>
              <a:t> </a:t>
            </a:r>
            <a:r>
              <a:rPr lang="ru-RU" sz="2000" i="1" dirty="0" err="1"/>
              <a:t>оорушу</a:t>
            </a:r>
            <a:r>
              <a:rPr lang="ru-RU" sz="2000" i="1" dirty="0"/>
              <a:t>;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 err="1"/>
              <a:t>жүрөк</a:t>
            </a:r>
            <a:r>
              <a:rPr lang="ru-RU" sz="2000" i="1" dirty="0"/>
              <a:t> </a:t>
            </a:r>
            <a:r>
              <a:rPr lang="ru-RU" sz="2000" i="1" dirty="0" err="1"/>
              <a:t>айлануу</a:t>
            </a:r>
            <a:r>
              <a:rPr lang="ru-RU" sz="2000" i="1" dirty="0"/>
              <a:t> </a:t>
            </a:r>
            <a:r>
              <a:rPr lang="ru-RU" sz="2000" i="1" dirty="0" err="1"/>
              <a:t>жана</a:t>
            </a:r>
            <a:r>
              <a:rPr lang="ru-RU" sz="2000" i="1" dirty="0"/>
              <a:t> </a:t>
            </a:r>
            <a:r>
              <a:rPr lang="ru-RU" sz="2000" i="1" dirty="0" err="1"/>
              <a:t>кусуу</a:t>
            </a:r>
            <a:r>
              <a:rPr lang="ru-RU" sz="2000" i="1" dirty="0"/>
              <a:t>;</a:t>
            </a:r>
            <a:endParaRPr lang="ru-RU" sz="2000" dirty="0"/>
          </a:p>
          <a:p>
            <a:pPr lvl="0">
              <a:lnSpc>
                <a:spcPct val="100000"/>
              </a:lnSpc>
            </a:pPr>
            <a:r>
              <a:rPr lang="ru-RU" sz="2000" i="1" dirty="0" err="1"/>
              <a:t>ичтин</a:t>
            </a:r>
            <a:r>
              <a:rPr lang="ru-RU" sz="2000" i="1" dirty="0"/>
              <a:t> </a:t>
            </a:r>
            <a:r>
              <a:rPr lang="ru-RU" sz="2000" i="1" dirty="0" err="1"/>
              <a:t>өтүшү</a:t>
            </a:r>
            <a:r>
              <a:rPr lang="ru-RU" sz="2000" i="1" dirty="0"/>
              <a:t>.</a:t>
            </a:r>
            <a:endParaRPr lang="ru-RU" sz="2000" dirty="0"/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9802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39162"/>
          </a:xfrm>
        </p:spPr>
        <p:txBody>
          <a:bodyPr/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Курч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ичеги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инфекцияларын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алдын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алуу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720" y="1767840"/>
            <a:ext cx="10596880" cy="40233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i="1" dirty="0" err="1"/>
              <a:t>Санитардык-гигиеналык</a:t>
            </a:r>
            <a:r>
              <a:rPr lang="ru-RU" sz="2900" i="1" dirty="0"/>
              <a:t> </a:t>
            </a:r>
            <a:r>
              <a:rPr lang="ru-RU" sz="2900" i="1" dirty="0" err="1"/>
              <a:t>ченемдерди</a:t>
            </a:r>
            <a:r>
              <a:rPr lang="ru-RU" sz="2900" i="1" dirty="0"/>
              <a:t> </a:t>
            </a:r>
            <a:r>
              <a:rPr lang="ru-RU" sz="2900" i="1" dirty="0" err="1"/>
              <a:t>сактоо</a:t>
            </a:r>
            <a:r>
              <a:rPr lang="ru-RU" sz="2900" i="1" dirty="0"/>
              <a:t> - </a:t>
            </a:r>
            <a:r>
              <a:rPr lang="ru-RU" sz="2900" i="1" dirty="0" err="1"/>
              <a:t>ичеги</a:t>
            </a:r>
            <a:r>
              <a:rPr lang="ru-RU" sz="2900" i="1" dirty="0"/>
              <a:t> </a:t>
            </a:r>
            <a:r>
              <a:rPr lang="ru-RU" sz="2900" i="1" dirty="0" err="1"/>
              <a:t>инфекцияларынын</a:t>
            </a:r>
            <a:r>
              <a:rPr lang="ru-RU" sz="2900" i="1" dirty="0"/>
              <a:t> </a:t>
            </a:r>
            <a:r>
              <a:rPr lang="ru-RU" sz="2900" i="1" dirty="0" err="1"/>
              <a:t>алдын</a:t>
            </a:r>
            <a:r>
              <a:rPr lang="ru-RU" sz="2900" i="1" dirty="0"/>
              <a:t> </a:t>
            </a:r>
            <a:r>
              <a:rPr lang="ru-RU" sz="2900" i="1" dirty="0" err="1"/>
              <a:t>алуунун</a:t>
            </a:r>
            <a:r>
              <a:rPr lang="ru-RU" sz="2900" i="1" dirty="0"/>
              <a:t> </a:t>
            </a:r>
            <a:r>
              <a:rPr lang="ru-RU" sz="2900" i="1" dirty="0" err="1"/>
              <a:t>негизи</a:t>
            </a:r>
            <a:r>
              <a:rPr lang="ru-RU" sz="2900" i="1" dirty="0"/>
              <a:t> </a:t>
            </a:r>
            <a:r>
              <a:rPr lang="ru-RU" sz="2900" i="1" dirty="0" err="1"/>
              <a:t>болуп</a:t>
            </a:r>
            <a:r>
              <a:rPr lang="ru-RU" sz="2900" i="1" dirty="0"/>
              <a:t> </a:t>
            </a:r>
            <a:r>
              <a:rPr lang="ru-RU" sz="2900" i="1" dirty="0" err="1"/>
              <a:t>саналат</a:t>
            </a:r>
            <a:r>
              <a:rPr lang="ru-RU" sz="2900" i="1" dirty="0"/>
              <a:t>: </a:t>
            </a:r>
            <a:endParaRPr lang="ru-RU" sz="2900" dirty="0"/>
          </a:p>
          <a:p>
            <a:pPr lvl="0"/>
            <a:r>
              <a:rPr lang="ru-RU" sz="2900" i="1" dirty="0" err="1"/>
              <a:t>көчөдөн</a:t>
            </a:r>
            <a:r>
              <a:rPr lang="ru-RU" sz="2900" i="1" dirty="0"/>
              <a:t> </a:t>
            </a:r>
            <a:r>
              <a:rPr lang="ru-RU" sz="2900" i="1" dirty="0" err="1"/>
              <a:t>келгенден</a:t>
            </a:r>
            <a:r>
              <a:rPr lang="ru-RU" sz="2900" i="1" dirty="0"/>
              <a:t> </a:t>
            </a:r>
            <a:r>
              <a:rPr lang="ru-RU" sz="2900" i="1" dirty="0" err="1"/>
              <a:t>кийин</a:t>
            </a:r>
            <a:r>
              <a:rPr lang="ru-RU" sz="2900" i="1" dirty="0"/>
              <a:t>, </a:t>
            </a:r>
            <a:r>
              <a:rPr lang="ru-RU" sz="2900" i="1" dirty="0" err="1"/>
              <a:t>дааратканага</a:t>
            </a:r>
            <a:r>
              <a:rPr lang="ru-RU" sz="2900" i="1" dirty="0"/>
              <a:t> </a:t>
            </a:r>
            <a:r>
              <a:rPr lang="ru-RU" sz="2900" i="1" dirty="0" err="1"/>
              <a:t>баргандан</a:t>
            </a:r>
            <a:r>
              <a:rPr lang="ru-RU" sz="2900" i="1" dirty="0"/>
              <a:t> </a:t>
            </a:r>
            <a:r>
              <a:rPr lang="ru-RU" sz="2900" i="1" dirty="0" err="1"/>
              <a:t>кийин</a:t>
            </a:r>
            <a:r>
              <a:rPr lang="ru-RU" sz="2900" i="1" dirty="0"/>
              <a:t>, </a:t>
            </a:r>
            <a:r>
              <a:rPr lang="ru-RU" sz="2900" i="1" dirty="0" err="1"/>
              <a:t>тамак</a:t>
            </a:r>
            <a:r>
              <a:rPr lang="ru-RU" sz="2900" i="1" dirty="0"/>
              <a:t> </a:t>
            </a:r>
            <a:r>
              <a:rPr lang="ru-RU" sz="2900" i="1" dirty="0" err="1"/>
              <a:t>ичердин</a:t>
            </a:r>
            <a:r>
              <a:rPr lang="ru-RU" sz="2900" i="1" dirty="0"/>
              <a:t> </a:t>
            </a:r>
            <a:r>
              <a:rPr lang="ru-RU" sz="2900" i="1" dirty="0" err="1"/>
              <a:t>алдында</a:t>
            </a:r>
            <a:r>
              <a:rPr lang="ru-RU" sz="2900" i="1" dirty="0"/>
              <a:t>, </a:t>
            </a:r>
            <a:r>
              <a:rPr lang="ru-RU" sz="2900" i="1" dirty="0" err="1"/>
              <a:t>жаныбарлар</a:t>
            </a:r>
            <a:r>
              <a:rPr lang="ru-RU" sz="2900" i="1" dirty="0"/>
              <a:t> </a:t>
            </a:r>
            <a:r>
              <a:rPr lang="ru-RU" sz="2900" i="1" dirty="0" err="1"/>
              <a:t>менен</a:t>
            </a:r>
            <a:r>
              <a:rPr lang="ru-RU" sz="2900" i="1" dirty="0"/>
              <a:t> </a:t>
            </a:r>
            <a:r>
              <a:rPr lang="ru-RU" sz="2900" i="1" dirty="0" err="1"/>
              <a:t>байланышта</a:t>
            </a:r>
            <a:r>
              <a:rPr lang="ru-RU" sz="2900" i="1" dirty="0"/>
              <a:t> </a:t>
            </a:r>
            <a:r>
              <a:rPr lang="ru-RU" sz="2900" i="1" dirty="0" err="1"/>
              <a:t>болгондо</a:t>
            </a:r>
            <a:r>
              <a:rPr lang="ru-RU" sz="2900" i="1" dirty="0"/>
              <a:t>, кол </a:t>
            </a:r>
            <a:r>
              <a:rPr lang="ru-RU" sz="2900" i="1" dirty="0" err="1"/>
              <a:t>кир</a:t>
            </a:r>
            <a:r>
              <a:rPr lang="ru-RU" sz="2900" i="1" dirty="0"/>
              <a:t> </a:t>
            </a:r>
            <a:r>
              <a:rPr lang="ru-RU" sz="2900" i="1" dirty="0" err="1"/>
              <a:t>болгондо</a:t>
            </a:r>
            <a:r>
              <a:rPr lang="ru-RU" sz="2900" i="1" dirty="0"/>
              <a:t> </a:t>
            </a:r>
            <a:r>
              <a:rPr lang="ru-RU" sz="2900" i="1" dirty="0" err="1"/>
              <a:t>колду</a:t>
            </a:r>
            <a:r>
              <a:rPr lang="ru-RU" sz="2900" i="1" dirty="0"/>
              <a:t> </a:t>
            </a:r>
            <a:r>
              <a:rPr lang="ru-RU" sz="2900" i="1" dirty="0" err="1"/>
              <a:t>самындап</a:t>
            </a:r>
            <a:r>
              <a:rPr lang="ru-RU" sz="2900" i="1" dirty="0"/>
              <a:t> </a:t>
            </a:r>
            <a:r>
              <a:rPr lang="ru-RU" sz="2900" i="1" dirty="0" err="1"/>
              <a:t>жуу</a:t>
            </a:r>
            <a:r>
              <a:rPr lang="ru-RU" sz="2900" i="1" dirty="0"/>
              <a:t>;</a:t>
            </a:r>
            <a:endParaRPr lang="ru-RU" sz="2900" dirty="0"/>
          </a:p>
          <a:p>
            <a:pPr lvl="0"/>
            <a:r>
              <a:rPr lang="ru-RU" sz="2900" i="1" dirty="0" err="1"/>
              <a:t>кайнатылган</a:t>
            </a:r>
            <a:r>
              <a:rPr lang="ru-RU" sz="2900" i="1" dirty="0"/>
              <a:t> </a:t>
            </a:r>
            <a:r>
              <a:rPr lang="ru-RU" sz="2900" i="1" dirty="0" err="1"/>
              <a:t>сууну</a:t>
            </a:r>
            <a:r>
              <a:rPr lang="ru-RU" sz="2900" i="1" dirty="0"/>
              <a:t> </a:t>
            </a:r>
            <a:r>
              <a:rPr lang="ru-RU" sz="2900" i="1" dirty="0" err="1"/>
              <a:t>гана</a:t>
            </a:r>
            <a:r>
              <a:rPr lang="ru-RU" sz="2900" i="1" dirty="0"/>
              <a:t> </a:t>
            </a:r>
            <a:r>
              <a:rPr lang="ru-RU" sz="2900" i="1" dirty="0" err="1"/>
              <a:t>ичүү</a:t>
            </a:r>
            <a:r>
              <a:rPr lang="ru-RU" sz="2900" i="1" dirty="0"/>
              <a:t>, </a:t>
            </a:r>
            <a:r>
              <a:rPr lang="ru-RU" sz="2900" i="1" dirty="0" err="1"/>
              <a:t>булганган</a:t>
            </a:r>
            <a:r>
              <a:rPr lang="ru-RU" sz="2900" i="1" dirty="0"/>
              <a:t> </a:t>
            </a:r>
            <a:r>
              <a:rPr lang="ru-RU" sz="2900" i="1" dirty="0" err="1"/>
              <a:t>сууларга</a:t>
            </a:r>
            <a:r>
              <a:rPr lang="ru-RU" sz="2900" i="1" dirty="0"/>
              <a:t> </a:t>
            </a:r>
            <a:r>
              <a:rPr lang="ru-RU" sz="2900" i="1" dirty="0" err="1"/>
              <a:t>түшпөө</a:t>
            </a:r>
            <a:r>
              <a:rPr lang="ru-RU" sz="2900" i="1" dirty="0"/>
              <a:t>;</a:t>
            </a:r>
            <a:endParaRPr lang="ru-RU" sz="2900" dirty="0"/>
          </a:p>
          <a:p>
            <a:pPr lvl="0"/>
            <a:r>
              <a:rPr lang="ru-RU" sz="2900" i="1" dirty="0" err="1"/>
              <a:t>сууну</a:t>
            </a:r>
            <a:r>
              <a:rPr lang="ru-RU" sz="2900" i="1" dirty="0"/>
              <a:t> </a:t>
            </a:r>
            <a:r>
              <a:rPr lang="ru-RU" sz="2900" i="1" dirty="0" err="1"/>
              <a:t>өз</a:t>
            </a:r>
            <a:r>
              <a:rPr lang="ru-RU" sz="2900" i="1" dirty="0"/>
              <a:t> </a:t>
            </a:r>
            <a:r>
              <a:rPr lang="ru-RU" sz="2900" i="1" dirty="0" err="1"/>
              <a:t>бөтөлкөсүнөн</a:t>
            </a:r>
            <a:r>
              <a:rPr lang="ru-RU" sz="2900" i="1" dirty="0"/>
              <a:t> </a:t>
            </a:r>
            <a:r>
              <a:rPr lang="ru-RU" sz="2900" i="1" dirty="0" err="1"/>
              <a:t>гана</a:t>
            </a:r>
            <a:r>
              <a:rPr lang="ru-RU" sz="2900" i="1" dirty="0"/>
              <a:t> </a:t>
            </a:r>
            <a:r>
              <a:rPr lang="ru-RU" sz="2900" i="1" dirty="0" err="1"/>
              <a:t>ичүү</a:t>
            </a:r>
            <a:r>
              <a:rPr lang="ru-RU" sz="2900" i="1" dirty="0"/>
              <a:t>, </a:t>
            </a:r>
            <a:r>
              <a:rPr lang="ru-RU" sz="2900" i="1" dirty="0" err="1"/>
              <a:t>өзүнүн</a:t>
            </a:r>
            <a:r>
              <a:rPr lang="ru-RU" sz="2900" i="1" dirty="0"/>
              <a:t> </a:t>
            </a:r>
            <a:r>
              <a:rPr lang="ru-RU" sz="2900" i="1" dirty="0" err="1"/>
              <a:t>айрычасын</a:t>
            </a:r>
            <a:r>
              <a:rPr lang="ru-RU" sz="2900" i="1" dirty="0"/>
              <a:t> же </a:t>
            </a:r>
            <a:r>
              <a:rPr lang="ru-RU" sz="2900" i="1" dirty="0" err="1"/>
              <a:t>кашыгын</a:t>
            </a:r>
            <a:r>
              <a:rPr lang="ru-RU" sz="2900" i="1" dirty="0"/>
              <a:t> </a:t>
            </a:r>
            <a:r>
              <a:rPr lang="ru-RU" sz="2900" i="1" dirty="0" err="1"/>
              <a:t>колдонуу</a:t>
            </a:r>
            <a:r>
              <a:rPr lang="ru-RU" sz="2900" i="1" dirty="0"/>
              <a:t>;</a:t>
            </a:r>
            <a:endParaRPr lang="ru-RU" sz="2900" dirty="0"/>
          </a:p>
          <a:p>
            <a:pPr lvl="0"/>
            <a:r>
              <a:rPr lang="ru-RU" sz="2900" i="1" dirty="0" err="1"/>
              <a:t>жаңы</a:t>
            </a:r>
            <a:r>
              <a:rPr lang="ru-RU" sz="2900" i="1" dirty="0"/>
              <a:t>, </a:t>
            </a:r>
            <a:r>
              <a:rPr lang="ru-RU" sz="2900" i="1" dirty="0" err="1"/>
              <a:t>термикалык</a:t>
            </a:r>
            <a:r>
              <a:rPr lang="ru-RU" sz="2900" i="1" dirty="0"/>
              <a:t> </a:t>
            </a:r>
            <a:r>
              <a:rPr lang="ru-RU" sz="2900" i="1" dirty="0" err="1"/>
              <a:t>жактан</a:t>
            </a:r>
            <a:r>
              <a:rPr lang="ru-RU" sz="2900" i="1" dirty="0"/>
              <a:t> </a:t>
            </a:r>
            <a:r>
              <a:rPr lang="ru-RU" sz="2900" i="1" dirty="0" err="1"/>
              <a:t>иштетилген</a:t>
            </a:r>
            <a:r>
              <a:rPr lang="ru-RU" sz="2900" i="1" dirty="0"/>
              <a:t> </a:t>
            </a:r>
            <a:r>
              <a:rPr lang="ru-RU" sz="2900" i="1" dirty="0" err="1"/>
              <a:t>тамактарды</a:t>
            </a:r>
            <a:r>
              <a:rPr lang="ru-RU" sz="2900" i="1" dirty="0"/>
              <a:t> </a:t>
            </a:r>
            <a:r>
              <a:rPr lang="ru-RU" sz="2900" i="1" dirty="0" err="1"/>
              <a:t>гана</a:t>
            </a:r>
            <a:r>
              <a:rPr lang="ru-RU" sz="2900" i="1" dirty="0"/>
              <a:t> </a:t>
            </a:r>
            <a:r>
              <a:rPr lang="ru-RU" sz="2900" i="1" dirty="0" err="1"/>
              <a:t>жегиле</a:t>
            </a:r>
            <a:r>
              <a:rPr lang="ru-RU" sz="2900" i="1" dirty="0"/>
              <a:t>, </a:t>
            </a:r>
            <a:r>
              <a:rPr lang="ru-RU" sz="2900" i="1" dirty="0" err="1"/>
              <a:t>жашылча-жемиштерди</a:t>
            </a:r>
            <a:r>
              <a:rPr lang="ru-RU" sz="2900" i="1" dirty="0"/>
              <a:t> </a:t>
            </a:r>
            <a:r>
              <a:rPr lang="ru-RU" sz="2900" i="1" dirty="0" err="1"/>
              <a:t>жегенге</a:t>
            </a:r>
            <a:r>
              <a:rPr lang="ru-RU" sz="2900" i="1" dirty="0"/>
              <a:t> </a:t>
            </a:r>
            <a:r>
              <a:rPr lang="ru-RU" sz="2900" i="1" dirty="0" err="1"/>
              <a:t>чейин</a:t>
            </a:r>
            <a:r>
              <a:rPr lang="ru-RU" sz="2900" i="1" dirty="0"/>
              <a:t> </a:t>
            </a:r>
            <a:r>
              <a:rPr lang="ru-RU" sz="2900" i="1" dirty="0" err="1"/>
              <a:t>аккан</a:t>
            </a:r>
            <a:r>
              <a:rPr lang="ru-RU" sz="2900" i="1" dirty="0"/>
              <a:t> </a:t>
            </a:r>
            <a:r>
              <a:rPr lang="ru-RU" sz="2900" i="1" dirty="0" err="1"/>
              <a:t>суунун</a:t>
            </a:r>
            <a:r>
              <a:rPr lang="ru-RU" sz="2900" i="1" dirty="0"/>
              <a:t> </a:t>
            </a:r>
            <a:r>
              <a:rPr lang="ru-RU" sz="2900" i="1" dirty="0" err="1"/>
              <a:t>астында</a:t>
            </a:r>
            <a:r>
              <a:rPr lang="ru-RU" sz="2900" i="1" dirty="0"/>
              <a:t> </a:t>
            </a:r>
            <a:r>
              <a:rPr lang="ru-RU" sz="2900" i="1" dirty="0" err="1"/>
              <a:t>жакшылап</a:t>
            </a:r>
            <a:r>
              <a:rPr lang="ru-RU" sz="2900" i="1" dirty="0"/>
              <a:t> </a:t>
            </a:r>
            <a:r>
              <a:rPr lang="ru-RU" sz="2900" i="1" dirty="0" err="1"/>
              <a:t>жуу</a:t>
            </a:r>
            <a:r>
              <a:rPr lang="ru-RU" sz="2900" i="1" dirty="0" smtClean="0"/>
              <a:t>.</a:t>
            </a:r>
          </a:p>
          <a:p>
            <a:pPr marL="0" indent="0">
              <a:buNone/>
            </a:pPr>
            <a:r>
              <a:rPr lang="ru-RU" sz="2900" i="1" dirty="0" err="1"/>
              <a:t>Эгерде</a:t>
            </a:r>
            <a:r>
              <a:rPr lang="ru-RU" sz="2900" i="1" dirty="0"/>
              <a:t> </a:t>
            </a:r>
            <a:r>
              <a:rPr lang="ru-RU" sz="2900" i="1" dirty="0" err="1"/>
              <a:t>кимдир-бирөө</a:t>
            </a:r>
            <a:r>
              <a:rPr lang="ru-RU" sz="2900" i="1" dirty="0"/>
              <a:t> </a:t>
            </a:r>
            <a:r>
              <a:rPr lang="ru-RU" sz="2900" i="1" dirty="0" err="1"/>
              <a:t>ичеги</a:t>
            </a:r>
            <a:r>
              <a:rPr lang="ru-RU" sz="2900" i="1" dirty="0"/>
              <a:t> </a:t>
            </a:r>
            <a:r>
              <a:rPr lang="ru-RU" sz="2900" i="1" dirty="0" err="1"/>
              <a:t>инфекциясы</a:t>
            </a:r>
            <a:r>
              <a:rPr lang="ru-RU" sz="2900" i="1" dirty="0"/>
              <a:t> </a:t>
            </a:r>
            <a:r>
              <a:rPr lang="ru-RU" sz="2900" i="1" dirty="0" err="1"/>
              <a:t>менен</a:t>
            </a:r>
            <a:r>
              <a:rPr lang="ru-RU" sz="2900" i="1" dirty="0"/>
              <a:t> </a:t>
            </a:r>
            <a:r>
              <a:rPr lang="ru-RU" sz="2900" i="1" dirty="0" err="1"/>
              <a:t>ооруп</a:t>
            </a:r>
            <a:r>
              <a:rPr lang="ru-RU" sz="2900" i="1" dirty="0"/>
              <a:t> </a:t>
            </a:r>
            <a:r>
              <a:rPr lang="ru-RU" sz="2900" i="1" dirty="0" err="1"/>
              <a:t>калса</a:t>
            </a:r>
            <a:r>
              <a:rPr lang="ru-RU" sz="2900" i="1" dirty="0"/>
              <a:t>, </a:t>
            </a:r>
            <a:r>
              <a:rPr lang="ru-RU" sz="2900" i="1" dirty="0" err="1"/>
              <a:t>анда</a:t>
            </a:r>
            <a:r>
              <a:rPr lang="ru-RU" sz="2900" i="1" dirty="0"/>
              <a:t> ал </a:t>
            </a:r>
            <a:r>
              <a:rPr lang="ru-RU" sz="2900" i="1" dirty="0" err="1"/>
              <a:t>үйдө</a:t>
            </a:r>
            <a:r>
              <a:rPr lang="ru-RU" sz="2900" i="1" dirty="0"/>
              <a:t> </a:t>
            </a:r>
            <a:r>
              <a:rPr lang="ru-RU" sz="2900" i="1" dirty="0" err="1"/>
              <a:t>отуруп</a:t>
            </a:r>
            <a:r>
              <a:rPr lang="ru-RU" sz="2900" i="1" dirty="0"/>
              <a:t>, </a:t>
            </a:r>
            <a:r>
              <a:rPr lang="ru-RU" sz="2900" i="1" dirty="0" err="1"/>
              <a:t>дарыгерге</a:t>
            </a:r>
            <a:r>
              <a:rPr lang="ru-RU" sz="2900" i="1" dirty="0"/>
              <a:t> </a:t>
            </a:r>
            <a:r>
              <a:rPr lang="ru-RU" sz="2900" i="1" dirty="0" err="1"/>
              <a:t>кайрылышы</a:t>
            </a:r>
            <a:r>
              <a:rPr lang="ru-RU" sz="2900" i="1" dirty="0"/>
              <a:t> зарыл, </a:t>
            </a:r>
            <a:r>
              <a:rPr lang="ru-RU" sz="2900" i="1" dirty="0" err="1"/>
              <a:t>дарыгер</a:t>
            </a:r>
            <a:r>
              <a:rPr lang="ru-RU" sz="2900" i="1" dirty="0"/>
              <a:t> дары </a:t>
            </a:r>
            <a:r>
              <a:rPr lang="ru-RU" sz="2900" i="1" dirty="0" err="1"/>
              <a:t>жазып</a:t>
            </a:r>
            <a:r>
              <a:rPr lang="ru-RU" sz="2900" i="1" dirty="0"/>
              <a:t> </a:t>
            </a:r>
            <a:r>
              <a:rPr lang="ru-RU" sz="2900" i="1" dirty="0" err="1"/>
              <a:t>бериши</a:t>
            </a:r>
            <a:r>
              <a:rPr lang="ru-RU" sz="2900" i="1" dirty="0"/>
              <a:t> </a:t>
            </a:r>
            <a:r>
              <a:rPr lang="ru-RU" sz="2900" i="1" dirty="0" err="1"/>
              <a:t>керек</a:t>
            </a:r>
            <a:r>
              <a:rPr lang="ru-RU" sz="2900" i="1" dirty="0"/>
              <a:t>, </a:t>
            </a:r>
            <a:r>
              <a:rPr lang="ru-RU" sz="2900" i="1" dirty="0" err="1"/>
              <a:t>анткени</a:t>
            </a:r>
            <a:r>
              <a:rPr lang="ru-RU" sz="2900" i="1" dirty="0"/>
              <a:t> </a:t>
            </a:r>
            <a:r>
              <a:rPr lang="ru-RU" sz="2900" i="1" dirty="0" err="1"/>
              <a:t>ичеги</a:t>
            </a:r>
            <a:r>
              <a:rPr lang="ru-RU" sz="2900" i="1" dirty="0"/>
              <a:t> </a:t>
            </a:r>
            <a:r>
              <a:rPr lang="ru-RU" sz="2900" i="1" dirty="0" err="1"/>
              <a:t>инфекциясы</a:t>
            </a:r>
            <a:r>
              <a:rPr lang="ru-RU" sz="2900" i="1" dirty="0"/>
              <a:t> </a:t>
            </a:r>
            <a:r>
              <a:rPr lang="ru-RU" sz="2900" i="1" dirty="0" err="1"/>
              <a:t>жугуштуу</a:t>
            </a:r>
            <a:r>
              <a:rPr lang="ru-RU" sz="2900" i="1" dirty="0"/>
              <a:t>.</a:t>
            </a:r>
            <a:endParaRPr lang="ru-RU" sz="2900" dirty="0"/>
          </a:p>
          <a:p>
            <a:pPr marL="0" lvl="0" indent="0">
              <a:buNone/>
            </a:pP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76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bg1"/>
                </a:solidFill>
              </a:rPr>
              <a:t>Жыйынтык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чыгарыңыз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879600"/>
            <a:ext cx="9905999" cy="391160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500" b="1" dirty="0" smtClean="0"/>
              <a:t> </a:t>
            </a:r>
            <a:r>
              <a:rPr lang="ru-RU" sz="4500" dirty="0"/>
              <a:t>«Эпидемия </a:t>
            </a:r>
            <a:r>
              <a:rPr lang="ru-RU" sz="4500" dirty="0" err="1"/>
              <a:t>учурунда</a:t>
            </a:r>
            <a:r>
              <a:rPr lang="ru-RU" sz="4500" dirty="0"/>
              <a:t> ар </a:t>
            </a:r>
            <a:r>
              <a:rPr lang="ru-RU" sz="4500" dirty="0" err="1"/>
              <a:t>бир</a:t>
            </a:r>
            <a:r>
              <a:rPr lang="ru-RU" sz="4500" dirty="0"/>
              <a:t> </a:t>
            </a:r>
            <a:r>
              <a:rPr lang="ru-RU" sz="4500" dirty="0" err="1"/>
              <a:t>адамдын</a:t>
            </a:r>
            <a:r>
              <a:rPr lang="ru-RU" sz="4500" dirty="0"/>
              <a:t> </a:t>
            </a:r>
            <a:r>
              <a:rPr lang="ru-RU" sz="4500" dirty="0" err="1"/>
              <a:t>ден</a:t>
            </a:r>
            <a:r>
              <a:rPr lang="ru-RU" sz="4500" dirty="0"/>
              <a:t> </a:t>
            </a:r>
            <a:r>
              <a:rPr lang="ru-RU" sz="4500" dirty="0" err="1"/>
              <a:t>соолугу</a:t>
            </a:r>
            <a:r>
              <a:rPr lang="ru-RU" sz="4500" dirty="0"/>
              <a:t> </a:t>
            </a:r>
            <a:r>
              <a:rPr lang="ru-RU" sz="4500" dirty="0" err="1"/>
              <a:t>коркунучта</a:t>
            </a:r>
            <a:r>
              <a:rPr lang="ru-RU" sz="4500" dirty="0"/>
              <a:t> болот. </a:t>
            </a:r>
            <a:r>
              <a:rPr lang="ru-RU" sz="4500" dirty="0" err="1"/>
              <a:t>Окуучулар</a:t>
            </a:r>
            <a:r>
              <a:rPr lang="ru-RU" sz="4500" dirty="0"/>
              <a:t> да </a:t>
            </a:r>
            <a:r>
              <a:rPr lang="ru-RU" sz="4500" dirty="0" err="1"/>
              <a:t>катышып</a:t>
            </a:r>
            <a:r>
              <a:rPr lang="ru-RU" sz="4500" dirty="0"/>
              <a:t>, </a:t>
            </a:r>
            <a:r>
              <a:rPr lang="ru-RU" sz="4500" dirty="0" err="1"/>
              <a:t>мектепте</a:t>
            </a:r>
            <a:r>
              <a:rPr lang="ru-RU" sz="4500" dirty="0"/>
              <a:t> </a:t>
            </a:r>
            <a:r>
              <a:rPr lang="ru-RU" sz="4500" dirty="0" err="1"/>
              <a:t>гана</a:t>
            </a:r>
            <a:r>
              <a:rPr lang="ru-RU" sz="4500" dirty="0"/>
              <a:t> </a:t>
            </a:r>
            <a:r>
              <a:rPr lang="ru-RU" sz="4500" dirty="0" err="1"/>
              <a:t>эмес</a:t>
            </a:r>
            <a:r>
              <a:rPr lang="ru-RU" sz="4500" dirty="0"/>
              <a:t>, </a:t>
            </a:r>
            <a:r>
              <a:rPr lang="ru-RU" sz="4500" dirty="0" err="1"/>
              <a:t>үйдө</a:t>
            </a:r>
            <a:r>
              <a:rPr lang="ru-RU" sz="4500" dirty="0"/>
              <a:t> </a:t>
            </a:r>
            <a:r>
              <a:rPr lang="ru-RU" sz="4500" dirty="0" err="1"/>
              <a:t>жана</a:t>
            </a:r>
            <a:r>
              <a:rPr lang="ru-RU" sz="4500" dirty="0"/>
              <a:t> </a:t>
            </a:r>
            <a:r>
              <a:rPr lang="ru-RU" sz="4500" dirty="0" err="1"/>
              <a:t>көчөдө</a:t>
            </a:r>
            <a:r>
              <a:rPr lang="ru-RU" sz="4500" dirty="0"/>
              <a:t> да </a:t>
            </a:r>
            <a:r>
              <a:rPr lang="ru-RU" sz="4500" dirty="0" err="1"/>
              <a:t>эпидемияга</a:t>
            </a:r>
            <a:r>
              <a:rPr lang="ru-RU" sz="4500" dirty="0"/>
              <a:t> </a:t>
            </a:r>
            <a:r>
              <a:rPr lang="ru-RU" sz="4500" dirty="0" err="1"/>
              <a:t>каршы</a:t>
            </a:r>
            <a:r>
              <a:rPr lang="ru-RU" sz="4500" dirty="0"/>
              <a:t> </a:t>
            </a:r>
            <a:r>
              <a:rPr lang="ru-RU" sz="4500" dirty="0" err="1"/>
              <a:t>режимдин</a:t>
            </a:r>
            <a:r>
              <a:rPr lang="ru-RU" sz="4500" dirty="0"/>
              <a:t> </a:t>
            </a:r>
            <a:r>
              <a:rPr lang="ru-RU" sz="4500" dirty="0" err="1"/>
              <a:t>эрежелерин</a:t>
            </a:r>
            <a:r>
              <a:rPr lang="ru-RU" sz="4500" dirty="0"/>
              <a:t> </a:t>
            </a:r>
            <a:r>
              <a:rPr lang="ru-RU" sz="4500" dirty="0" err="1"/>
              <a:t>сактоосу</a:t>
            </a:r>
            <a:r>
              <a:rPr lang="ru-RU" sz="4500" dirty="0"/>
              <a:t> зарыл.</a:t>
            </a:r>
          </a:p>
          <a:p>
            <a:pPr marL="0" indent="0">
              <a:buNone/>
            </a:pPr>
            <a:r>
              <a:rPr lang="ru-RU" sz="4500" dirty="0" err="1"/>
              <a:t>Бул</a:t>
            </a:r>
            <a:r>
              <a:rPr lang="ru-RU" sz="4500" dirty="0"/>
              <a:t> </a:t>
            </a:r>
            <a:r>
              <a:rPr lang="ru-RU" sz="4500" dirty="0" err="1"/>
              <a:t>эрежелер</a:t>
            </a:r>
            <a:r>
              <a:rPr lang="ru-RU" sz="4500" dirty="0"/>
              <a:t> </a:t>
            </a:r>
            <a:r>
              <a:rPr lang="ru-RU" sz="4500" dirty="0" err="1"/>
              <a:t>оор</a:t>
            </a:r>
            <a:r>
              <a:rPr lang="ru-RU" sz="4500" dirty="0"/>
              <a:t> </a:t>
            </a:r>
            <a:r>
              <a:rPr lang="ru-RU" sz="4500" dirty="0" err="1"/>
              <a:t>эмес</a:t>
            </a:r>
            <a:r>
              <a:rPr lang="ru-RU" sz="4500" dirty="0"/>
              <a:t>, </a:t>
            </a:r>
            <a:r>
              <a:rPr lang="ru-RU" sz="4500" dirty="0" err="1"/>
              <a:t>биз</a:t>
            </a:r>
            <a:r>
              <a:rPr lang="ru-RU" sz="4500" dirty="0"/>
              <a:t> </a:t>
            </a:r>
            <a:r>
              <a:rPr lang="ru-RU" sz="4500" dirty="0" err="1"/>
              <a:t>аларды</a:t>
            </a:r>
            <a:r>
              <a:rPr lang="ru-RU" sz="4500" dirty="0"/>
              <a:t> </a:t>
            </a:r>
            <a:r>
              <a:rPr lang="ru-RU" sz="4500" dirty="0" err="1"/>
              <a:t>кайталадык</a:t>
            </a:r>
            <a:r>
              <a:rPr lang="ru-RU" sz="4500" dirty="0"/>
              <a:t>. </a:t>
            </a:r>
            <a:r>
              <a:rPr lang="ru-RU" sz="4500" dirty="0" err="1"/>
              <a:t>Коркунучтуу</a:t>
            </a:r>
            <a:r>
              <a:rPr lang="ru-RU" sz="4500" dirty="0"/>
              <a:t> </a:t>
            </a:r>
            <a:r>
              <a:rPr lang="ru-RU" sz="4500" dirty="0" err="1"/>
              <a:t>инфекциянын</a:t>
            </a:r>
            <a:r>
              <a:rPr lang="ru-RU" sz="4500" dirty="0"/>
              <a:t> </a:t>
            </a:r>
            <a:r>
              <a:rPr lang="ru-RU" sz="4500" dirty="0" err="1"/>
              <a:t>жайылышына</a:t>
            </a:r>
            <a:r>
              <a:rPr lang="ru-RU" sz="4500" dirty="0"/>
              <a:t> </a:t>
            </a:r>
            <a:r>
              <a:rPr lang="ru-RU" sz="4500" dirty="0" err="1"/>
              <a:t>жол</a:t>
            </a:r>
            <a:r>
              <a:rPr lang="ru-RU" sz="4500" dirty="0"/>
              <a:t> </a:t>
            </a:r>
            <a:r>
              <a:rPr lang="ru-RU" sz="4500" dirty="0" err="1"/>
              <a:t>бербөө</a:t>
            </a:r>
            <a:r>
              <a:rPr lang="ru-RU" sz="4500" dirty="0"/>
              <a:t> </a:t>
            </a:r>
            <a:r>
              <a:rPr lang="ru-RU" sz="4500" dirty="0" err="1"/>
              <a:t>үчүн</a:t>
            </a:r>
            <a:r>
              <a:rPr lang="ru-RU" sz="4500" dirty="0"/>
              <a:t> ар </a:t>
            </a:r>
            <a:r>
              <a:rPr lang="ru-RU" sz="4500" dirty="0" err="1"/>
              <a:t>бир</a:t>
            </a:r>
            <a:r>
              <a:rPr lang="ru-RU" sz="4500" dirty="0"/>
              <a:t> </a:t>
            </a:r>
            <a:r>
              <a:rPr lang="ru-RU" sz="4500" dirty="0" err="1"/>
              <a:t>адамга</a:t>
            </a:r>
            <a:r>
              <a:rPr lang="ru-RU" sz="4500" dirty="0"/>
              <a:t> </a:t>
            </a:r>
            <a:r>
              <a:rPr lang="ru-RU" sz="4500" dirty="0" err="1"/>
              <a:t>аларды</a:t>
            </a:r>
            <a:r>
              <a:rPr lang="ru-RU" sz="4500" dirty="0"/>
              <a:t> </a:t>
            </a:r>
            <a:r>
              <a:rPr lang="ru-RU" sz="4500" dirty="0" err="1"/>
              <a:t>сактоо</a:t>
            </a:r>
            <a:r>
              <a:rPr lang="ru-RU" sz="4500" dirty="0"/>
              <a:t> </a:t>
            </a:r>
            <a:r>
              <a:rPr lang="ru-RU" sz="4500" dirty="0" err="1"/>
              <a:t>маанилүү</a:t>
            </a:r>
            <a:r>
              <a:rPr lang="ru-RU" sz="4500" dirty="0"/>
              <a:t>”.</a:t>
            </a:r>
          </a:p>
          <a:p>
            <a:pPr marL="0" indent="0">
              <a:buNone/>
            </a:pPr>
            <a:r>
              <a:rPr lang="ru-RU" sz="4500" b="1" dirty="0" err="1"/>
              <a:t>Үй</a:t>
            </a:r>
            <a:r>
              <a:rPr lang="ru-RU" sz="4500" b="1" dirty="0"/>
              <a:t> </a:t>
            </a:r>
            <a:r>
              <a:rPr lang="ru-RU" sz="4500" b="1" dirty="0" err="1"/>
              <a:t>тапшырмасы</a:t>
            </a:r>
            <a:endParaRPr lang="ru-RU" sz="4500" dirty="0"/>
          </a:p>
          <a:p>
            <a:pPr lvl="0"/>
            <a:r>
              <a:rPr lang="ru-RU" sz="4500" dirty="0" err="1"/>
              <a:t>Ата-энелерге</a:t>
            </a:r>
            <a:r>
              <a:rPr lang="ru-RU" sz="4500" dirty="0"/>
              <a:t> </a:t>
            </a:r>
            <a:r>
              <a:rPr lang="ru-RU" sz="4500" dirty="0" err="1"/>
              <a:t>жана</a:t>
            </a:r>
            <a:r>
              <a:rPr lang="ru-RU" sz="4500" dirty="0"/>
              <a:t> </a:t>
            </a:r>
            <a:r>
              <a:rPr lang="ru-RU" sz="4500" dirty="0" err="1"/>
              <a:t>үй-бүлө</a:t>
            </a:r>
            <a:r>
              <a:rPr lang="ru-RU" sz="4500" dirty="0"/>
              <a:t> </a:t>
            </a:r>
            <a:r>
              <a:rPr lang="ru-RU" sz="4500" dirty="0" err="1"/>
              <a:t>мүчөлөрүнө</a:t>
            </a:r>
            <a:r>
              <a:rPr lang="ru-RU" sz="4500" dirty="0"/>
              <a:t> </a:t>
            </a:r>
            <a:r>
              <a:rPr lang="ru-RU" sz="4500" dirty="0" err="1"/>
              <a:t>үйдө</a:t>
            </a:r>
            <a:r>
              <a:rPr lang="ru-RU" sz="4500" dirty="0"/>
              <a:t> </a:t>
            </a:r>
            <a:r>
              <a:rPr lang="ru-RU" sz="4500" dirty="0" err="1"/>
              <a:t>жана</a:t>
            </a:r>
            <a:r>
              <a:rPr lang="ru-RU" sz="4500" dirty="0"/>
              <a:t> </a:t>
            </a:r>
            <a:r>
              <a:rPr lang="ru-RU" sz="4500" dirty="0" err="1"/>
              <a:t>мектепте</a:t>
            </a:r>
            <a:r>
              <a:rPr lang="ru-RU" sz="4500" dirty="0"/>
              <a:t> </a:t>
            </a:r>
            <a:r>
              <a:rPr lang="ru-RU" sz="4500" dirty="0" err="1"/>
              <a:t>аткарыла</a:t>
            </a:r>
            <a:r>
              <a:rPr lang="ru-RU" sz="4500" dirty="0"/>
              <a:t> </a:t>
            </a:r>
            <a:r>
              <a:rPr lang="ru-RU" sz="4500" dirty="0" err="1"/>
              <a:t>турган</a:t>
            </a:r>
            <a:r>
              <a:rPr lang="ru-RU" sz="4500" dirty="0"/>
              <a:t> COVID-19 </a:t>
            </a:r>
            <a:r>
              <a:rPr lang="ru-RU" sz="4500" dirty="0" err="1"/>
              <a:t>эпидемиясын</a:t>
            </a:r>
            <a:r>
              <a:rPr lang="ru-RU" sz="4500" dirty="0"/>
              <a:t> </a:t>
            </a:r>
            <a:r>
              <a:rPr lang="ru-RU" sz="4500" dirty="0" err="1"/>
              <a:t>көзөмөлдөө</a:t>
            </a:r>
            <a:r>
              <a:rPr lang="ru-RU" sz="4500" dirty="0"/>
              <a:t> </a:t>
            </a:r>
            <a:r>
              <a:rPr lang="ru-RU" sz="4500" dirty="0" err="1"/>
              <a:t>чаралары</a:t>
            </a:r>
            <a:r>
              <a:rPr lang="ru-RU" sz="4500" dirty="0"/>
              <a:t> </a:t>
            </a:r>
            <a:r>
              <a:rPr lang="ru-RU" sz="4500" dirty="0" err="1"/>
              <a:t>жөнүндө</a:t>
            </a:r>
            <a:r>
              <a:rPr lang="ru-RU" sz="4500" dirty="0"/>
              <a:t> </a:t>
            </a:r>
            <a:r>
              <a:rPr lang="ru-RU" sz="4500" dirty="0" err="1"/>
              <a:t>айтып</a:t>
            </a:r>
            <a:r>
              <a:rPr lang="ru-RU" sz="4500" dirty="0"/>
              <a:t> </a:t>
            </a:r>
            <a:r>
              <a:rPr lang="ru-RU" sz="4500" dirty="0" err="1"/>
              <a:t>бергиле</a:t>
            </a:r>
            <a:r>
              <a:rPr lang="ru-RU" sz="4500" dirty="0"/>
              <a:t>.</a:t>
            </a:r>
          </a:p>
          <a:p>
            <a:pPr lvl="0"/>
            <a:r>
              <a:rPr lang="ru-RU" sz="4500" dirty="0" err="1"/>
              <a:t>Ичеги</a:t>
            </a:r>
            <a:r>
              <a:rPr lang="ru-RU" sz="4500" dirty="0"/>
              <a:t> </a:t>
            </a:r>
            <a:r>
              <a:rPr lang="ru-RU" sz="4500" dirty="0" err="1"/>
              <a:t>инфекциясын</a:t>
            </a:r>
            <a:r>
              <a:rPr lang="ru-RU" sz="4500" dirty="0"/>
              <a:t> </a:t>
            </a:r>
            <a:r>
              <a:rPr lang="ru-RU" sz="4500" dirty="0" err="1"/>
              <a:t>болтурбоо</a:t>
            </a:r>
            <a:r>
              <a:rPr lang="ru-RU" sz="4500" dirty="0"/>
              <a:t> </a:t>
            </a:r>
            <a:r>
              <a:rPr lang="ru-RU" sz="4500" dirty="0" err="1"/>
              <a:t>үчүн</a:t>
            </a:r>
            <a:r>
              <a:rPr lang="ru-RU" sz="4500" dirty="0"/>
              <a:t> </a:t>
            </a:r>
            <a:r>
              <a:rPr lang="ru-RU" sz="4500" dirty="0" err="1"/>
              <a:t>ата-энелерге</a:t>
            </a:r>
            <a:r>
              <a:rPr lang="ru-RU" sz="4500" dirty="0"/>
              <a:t> </a:t>
            </a:r>
            <a:r>
              <a:rPr lang="ru-RU" sz="4500" dirty="0" err="1"/>
              <a:t>жана</a:t>
            </a:r>
            <a:r>
              <a:rPr lang="ru-RU" sz="4500" dirty="0"/>
              <a:t> </a:t>
            </a:r>
            <a:r>
              <a:rPr lang="ru-RU" sz="4500" dirty="0" err="1"/>
              <a:t>үй-бүлө</a:t>
            </a:r>
            <a:r>
              <a:rPr lang="ru-RU" sz="4500" dirty="0"/>
              <a:t> </a:t>
            </a:r>
            <a:r>
              <a:rPr lang="ru-RU" sz="4500" dirty="0" err="1"/>
              <a:t>мүчөлөрүнө</a:t>
            </a:r>
            <a:r>
              <a:rPr lang="ru-RU" sz="4500" dirty="0"/>
              <a:t> </a:t>
            </a:r>
            <a:r>
              <a:rPr lang="ru-RU" sz="4500" dirty="0" err="1"/>
              <a:t>жеке</a:t>
            </a:r>
            <a:r>
              <a:rPr lang="ru-RU" sz="4500" dirty="0"/>
              <a:t> </a:t>
            </a:r>
            <a:r>
              <a:rPr lang="ru-RU" sz="4500" dirty="0" err="1"/>
              <a:t>жана</a:t>
            </a:r>
            <a:r>
              <a:rPr lang="ru-RU" sz="4500" dirty="0"/>
              <a:t> </a:t>
            </a:r>
            <a:r>
              <a:rPr lang="ru-RU" sz="4500" dirty="0" err="1"/>
              <a:t>коомдук</a:t>
            </a:r>
            <a:r>
              <a:rPr lang="ru-RU" sz="4500" dirty="0"/>
              <a:t> гигиена </a:t>
            </a:r>
            <a:r>
              <a:rPr lang="ru-RU" sz="4500" dirty="0" err="1"/>
              <a:t>эрежелерин</a:t>
            </a:r>
            <a:r>
              <a:rPr lang="ru-RU" sz="4500" dirty="0"/>
              <a:t> </a:t>
            </a:r>
            <a:r>
              <a:rPr lang="ru-RU" sz="4500" dirty="0" err="1"/>
              <a:t>айтып</a:t>
            </a:r>
            <a:r>
              <a:rPr lang="ru-RU" sz="4500" dirty="0"/>
              <a:t> </a:t>
            </a:r>
            <a:r>
              <a:rPr lang="ru-RU" sz="4500" dirty="0" err="1"/>
              <a:t>бергиле</a:t>
            </a:r>
            <a:r>
              <a:rPr lang="ru-RU" sz="4500" dirty="0"/>
              <a:t>.</a:t>
            </a:r>
          </a:p>
          <a:p>
            <a:endParaRPr lang="ru-RU" sz="38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76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Мектептеги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эпидемияга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каршы</a:t>
            </a:r>
            <a:r>
              <a:rPr lang="ru-RU" sz="2800" b="1" dirty="0">
                <a:solidFill>
                  <a:schemeClr val="bg1"/>
                </a:solidFill>
              </a:rPr>
              <a:t> режим </a:t>
            </a:r>
            <a:r>
              <a:rPr lang="ru-RU" sz="2800" b="1" dirty="0" err="1">
                <a:solidFill>
                  <a:schemeClr val="bg1"/>
                </a:solidFill>
              </a:rPr>
              <a:t>боюнча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эскертме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88160"/>
            <a:ext cx="9905999" cy="45212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Жалпы</a:t>
            </a:r>
            <a:r>
              <a:rPr lang="ru-RU" b="1" dirty="0"/>
              <a:t> </a:t>
            </a:r>
            <a:r>
              <a:rPr lang="ru-RU" b="1" dirty="0" err="1"/>
              <a:t>билим</a:t>
            </a:r>
            <a:r>
              <a:rPr lang="ru-RU" b="1" dirty="0"/>
              <a:t> </a:t>
            </a:r>
            <a:r>
              <a:rPr lang="ru-RU" b="1" dirty="0" err="1"/>
              <a:t>берүүчү</a:t>
            </a:r>
            <a:r>
              <a:rPr lang="ru-RU" b="1" dirty="0"/>
              <a:t> </a:t>
            </a:r>
            <a:r>
              <a:rPr lang="ru-RU" b="1" dirty="0" err="1"/>
              <a:t>мектептердин</a:t>
            </a:r>
            <a:r>
              <a:rPr lang="ru-RU" b="1" dirty="0"/>
              <a:t> </a:t>
            </a:r>
            <a:r>
              <a:rPr lang="ru-RU" b="1" dirty="0" err="1" smtClean="0"/>
              <a:t>жетекчилерине</a:t>
            </a: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КИРҮҮ </a:t>
            </a:r>
            <a:r>
              <a:rPr lang="ru-RU" b="1" dirty="0"/>
              <a:t>ЧЫПКАСЫН УЮШТУРУУ</a:t>
            </a:r>
            <a:endParaRPr lang="ru-RU" dirty="0"/>
          </a:p>
          <a:p>
            <a:r>
              <a:rPr lang="ru-RU" dirty="0" err="1"/>
              <a:t>Мектептин</a:t>
            </a:r>
            <a:r>
              <a:rPr lang="ru-RU" dirty="0"/>
              <a:t> </a:t>
            </a:r>
            <a:r>
              <a:rPr lang="ru-RU" dirty="0" err="1"/>
              <a:t>кире</a:t>
            </a:r>
            <a:r>
              <a:rPr lang="ru-RU" dirty="0"/>
              <a:t> </a:t>
            </a:r>
            <a:r>
              <a:rPr lang="ru-RU" dirty="0" err="1"/>
              <a:t>беришинде</a:t>
            </a:r>
            <a:r>
              <a:rPr lang="ru-RU" dirty="0"/>
              <a:t> </a:t>
            </a:r>
            <a:r>
              <a:rPr lang="ru-RU" dirty="0" err="1"/>
              <a:t>милдеттүү</a:t>
            </a:r>
            <a:r>
              <a:rPr lang="ru-RU" dirty="0"/>
              <a:t> </a:t>
            </a:r>
            <a:r>
              <a:rPr lang="ru-RU" dirty="0" err="1"/>
              <a:t>түрдө</a:t>
            </a:r>
            <a:r>
              <a:rPr lang="ru-RU" dirty="0"/>
              <a:t> </a:t>
            </a:r>
            <a:r>
              <a:rPr lang="ru-RU" dirty="0" err="1"/>
              <a:t>узактан</a:t>
            </a:r>
            <a:r>
              <a:rPr lang="ru-RU" dirty="0"/>
              <a:t>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табын</a:t>
            </a:r>
            <a:r>
              <a:rPr lang="ru-RU" dirty="0"/>
              <a:t> </a:t>
            </a:r>
            <a:r>
              <a:rPr lang="ru-RU" dirty="0" err="1"/>
              <a:t>өлчөө</a:t>
            </a:r>
            <a:r>
              <a:rPr lang="ru-RU" dirty="0"/>
              <a:t> (</a:t>
            </a:r>
            <a:r>
              <a:rPr lang="ru-RU" dirty="0" err="1"/>
              <a:t>контактсыз</a:t>
            </a:r>
            <a:r>
              <a:rPr lang="ru-RU" dirty="0"/>
              <a:t> термометрия) </a:t>
            </a:r>
            <a:r>
              <a:rPr lang="ru-RU" dirty="0" err="1"/>
              <a:t>жүргүзүлүп</a:t>
            </a:r>
            <a:r>
              <a:rPr lang="ru-RU" dirty="0"/>
              <a:t>, </a:t>
            </a:r>
            <a:r>
              <a:rPr lang="ru-RU" dirty="0" err="1"/>
              <a:t>колдор</a:t>
            </a:r>
            <a:r>
              <a:rPr lang="ru-RU" dirty="0"/>
              <a:t> </a:t>
            </a:r>
            <a:r>
              <a:rPr lang="ru-RU" dirty="0" err="1"/>
              <a:t>дезинфекцияланат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Кызматкерлерден</a:t>
            </a:r>
            <a:r>
              <a:rPr lang="ru-RU" dirty="0"/>
              <a:t> </a:t>
            </a:r>
            <a:r>
              <a:rPr lang="ru-RU" dirty="0" err="1"/>
              <a:t>үй-бүлө</a:t>
            </a:r>
            <a:r>
              <a:rPr lang="ru-RU" dirty="0"/>
              <a:t> </a:t>
            </a:r>
            <a:r>
              <a:rPr lang="ru-RU" dirty="0" err="1"/>
              <a:t>мүчөлөрүндө</a:t>
            </a:r>
            <a:r>
              <a:rPr lang="ru-RU" dirty="0"/>
              <a:t> КДВИ </a:t>
            </a:r>
            <a:r>
              <a:rPr lang="ru-RU" dirty="0" err="1"/>
              <a:t>симптомдору</a:t>
            </a:r>
            <a:r>
              <a:rPr lang="ru-RU" dirty="0"/>
              <a:t> бар </a:t>
            </a:r>
            <a:r>
              <a:rPr lang="ru-RU" dirty="0" err="1"/>
              <a:t>экендиги</a:t>
            </a:r>
            <a:r>
              <a:rPr lang="ru-RU" dirty="0"/>
              <a:t> </a:t>
            </a:r>
            <a:r>
              <a:rPr lang="ru-RU" dirty="0" err="1"/>
              <a:t>жөнүндө</a:t>
            </a:r>
            <a:r>
              <a:rPr lang="ru-RU" dirty="0"/>
              <a:t> </a:t>
            </a:r>
            <a:r>
              <a:rPr lang="ru-RU" dirty="0" err="1"/>
              <a:t>сурамжылоо</a:t>
            </a:r>
            <a:r>
              <a:rPr lang="ru-RU" dirty="0"/>
              <a:t> </a:t>
            </a:r>
            <a:r>
              <a:rPr lang="ru-RU" dirty="0" err="1"/>
              <a:t>жүргүзүлөт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Беткап</a:t>
            </a:r>
            <a:r>
              <a:rPr lang="ru-RU" dirty="0"/>
              <a:t> </a:t>
            </a:r>
            <a:r>
              <a:rPr lang="ru-RU" dirty="0" err="1"/>
              <a:t>режими</a:t>
            </a:r>
            <a:r>
              <a:rPr lang="ru-RU" dirty="0"/>
              <a:t> </a:t>
            </a:r>
            <a:r>
              <a:rPr lang="ru-RU" dirty="0" err="1"/>
              <a:t>сакталат</a:t>
            </a:r>
            <a:r>
              <a:rPr lang="ru-RU" dirty="0"/>
              <a:t>.</a:t>
            </a:r>
          </a:p>
          <a:p>
            <a:r>
              <a:rPr lang="ru-RU" dirty="0" err="1" smtClean="0"/>
              <a:t>Окуучулар</a:t>
            </a:r>
            <a:r>
              <a:rPr lang="ru-RU" dirty="0" smtClean="0"/>
              <a:t> </a:t>
            </a:r>
            <a:r>
              <a:rPr lang="ru-RU" dirty="0" err="1"/>
              <a:t>медициналык</a:t>
            </a:r>
            <a:r>
              <a:rPr lang="ru-RU" dirty="0"/>
              <a:t> </a:t>
            </a:r>
            <a:r>
              <a:rPr lang="ru-RU" dirty="0" err="1"/>
              <a:t>кароодон</a:t>
            </a:r>
            <a:r>
              <a:rPr lang="ru-RU" dirty="0"/>
              <a:t> </a:t>
            </a:r>
            <a:r>
              <a:rPr lang="ru-RU" dirty="0" err="1"/>
              <a:t>өткөрүлөт</a:t>
            </a:r>
            <a:r>
              <a:rPr lang="ru-RU" dirty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Мүмкүн</a:t>
            </a:r>
            <a:r>
              <a:rPr lang="ru-RU" dirty="0"/>
              <a:t> </a:t>
            </a:r>
            <a:r>
              <a:rPr lang="ru-RU" dirty="0" err="1"/>
              <a:t>болушунча</a:t>
            </a:r>
            <a:r>
              <a:rPr lang="ru-RU" dirty="0"/>
              <a:t> </a:t>
            </a:r>
            <a:r>
              <a:rPr lang="ru-RU" dirty="0" err="1"/>
              <a:t>ата-энелерди</a:t>
            </a:r>
            <a:r>
              <a:rPr lang="ru-RU" dirty="0"/>
              <a:t> 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имаратына</a:t>
            </a:r>
            <a:r>
              <a:rPr lang="ru-RU" dirty="0"/>
              <a:t> </a:t>
            </a:r>
            <a:r>
              <a:rPr lang="ru-RU" dirty="0" err="1"/>
              <a:t>киргизбөө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53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chemeClr val="bg1"/>
                </a:solidFill>
              </a:rPr>
              <a:t>ОКУУЧУЛАР ҮЧҮН КООПСУЗ ШАРТТАРДЫ ТҮЗҮҮ</a:t>
            </a:r>
            <a:r>
              <a:rPr lang="ru-RU" sz="2700" dirty="0">
                <a:solidFill>
                  <a:schemeClr val="bg1"/>
                </a:solidFill>
              </a:rPr>
              <a:t/>
            </a:r>
            <a:br>
              <a:rPr lang="ru-RU" sz="2700" dirty="0">
                <a:solidFill>
                  <a:schemeClr val="bg1"/>
                </a:solidFill>
              </a:rPr>
            </a:b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960880"/>
            <a:ext cx="10718800" cy="4094479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err="1" smtClean="0"/>
              <a:t>Балдарды</a:t>
            </a:r>
            <a:r>
              <a:rPr lang="ru-RU" sz="3800" dirty="0" smtClean="0"/>
              <a:t> </a:t>
            </a:r>
            <a:r>
              <a:rPr lang="ru-RU" sz="3800" dirty="0" err="1"/>
              <a:t>эртең</a:t>
            </a:r>
            <a:r>
              <a:rPr lang="ru-RU" sz="3800" dirty="0"/>
              <a:t> </a:t>
            </a:r>
            <a:r>
              <a:rPr lang="ru-RU" sz="3800" dirty="0" err="1"/>
              <a:t>менен</a:t>
            </a:r>
            <a:r>
              <a:rPr lang="ru-RU" sz="3800" dirty="0"/>
              <a:t> </a:t>
            </a:r>
            <a:r>
              <a:rPr lang="ru-RU" sz="3800" dirty="0" err="1"/>
              <a:t>мектепке</a:t>
            </a:r>
            <a:r>
              <a:rPr lang="ru-RU" sz="3800" dirty="0"/>
              <a:t> </a:t>
            </a:r>
            <a:r>
              <a:rPr lang="ru-RU" sz="3800" dirty="0" err="1"/>
              <a:t>киргизүүгө</a:t>
            </a:r>
            <a:r>
              <a:rPr lang="ru-RU" sz="3800" dirty="0"/>
              <a:t> 30 </a:t>
            </a:r>
            <a:r>
              <a:rPr lang="ru-RU" sz="3800" dirty="0" err="1"/>
              <a:t>мүнөт</a:t>
            </a:r>
            <a:r>
              <a:rPr lang="ru-RU" sz="3800" dirty="0"/>
              <a:t> </a:t>
            </a:r>
            <a:r>
              <a:rPr lang="ru-RU" sz="3800" dirty="0" err="1"/>
              <a:t>калганда</a:t>
            </a:r>
            <a:r>
              <a:rPr lang="ru-RU" sz="3800" dirty="0"/>
              <a:t> </a:t>
            </a:r>
            <a:r>
              <a:rPr lang="ru-RU" sz="3800" dirty="0" err="1"/>
              <a:t>имаратты</a:t>
            </a:r>
            <a:r>
              <a:rPr lang="ru-RU" sz="3800" dirty="0"/>
              <a:t> </a:t>
            </a:r>
            <a:r>
              <a:rPr lang="ru-RU" sz="3800" dirty="0" err="1"/>
              <a:t>кайчылаш</a:t>
            </a:r>
            <a:r>
              <a:rPr lang="ru-RU" sz="3800" dirty="0"/>
              <a:t> </a:t>
            </a:r>
            <a:r>
              <a:rPr lang="ru-RU" sz="3800" dirty="0" err="1"/>
              <a:t>желдетип</a:t>
            </a:r>
            <a:r>
              <a:rPr lang="ru-RU" sz="3800" dirty="0"/>
              <a:t> </a:t>
            </a:r>
            <a:r>
              <a:rPr lang="ru-RU" sz="3800" dirty="0" err="1"/>
              <a:t>туруу</a:t>
            </a:r>
            <a:r>
              <a:rPr lang="ru-RU" sz="3800" dirty="0"/>
              <a:t>.</a:t>
            </a:r>
          </a:p>
          <a:p>
            <a:r>
              <a:rPr lang="ru-RU" sz="3800" dirty="0" smtClean="0"/>
              <a:t>Аба </a:t>
            </a:r>
            <a:r>
              <a:rPr lang="ru-RU" sz="3800" dirty="0" err="1"/>
              <a:t>ырайынын</a:t>
            </a:r>
            <a:r>
              <a:rPr lang="ru-RU" sz="3800" dirty="0"/>
              <a:t> </a:t>
            </a:r>
            <a:r>
              <a:rPr lang="ru-RU" sz="3800" dirty="0" err="1"/>
              <a:t>шарттарына</a:t>
            </a:r>
            <a:r>
              <a:rPr lang="ru-RU" sz="3800" dirty="0"/>
              <a:t> </a:t>
            </a:r>
            <a:r>
              <a:rPr lang="ru-RU" sz="3800" dirty="0" err="1"/>
              <a:t>жараша</a:t>
            </a:r>
            <a:r>
              <a:rPr lang="ru-RU" sz="3800" dirty="0"/>
              <a:t> </a:t>
            </a:r>
            <a:r>
              <a:rPr lang="ru-RU" sz="3800" dirty="0" err="1"/>
              <a:t>окуучулар</a:t>
            </a:r>
            <a:r>
              <a:rPr lang="ru-RU" sz="3800" dirty="0"/>
              <a:t> </a:t>
            </a:r>
            <a:r>
              <a:rPr lang="ru-RU" sz="3800" dirty="0" err="1"/>
              <a:t>менен</a:t>
            </a:r>
            <a:r>
              <a:rPr lang="ru-RU" sz="3800" dirty="0"/>
              <a:t> </a:t>
            </a:r>
            <a:r>
              <a:rPr lang="ru-RU" sz="3800" dirty="0" err="1"/>
              <a:t>мүмкүн</a:t>
            </a:r>
            <a:r>
              <a:rPr lang="ru-RU" sz="3800" dirty="0"/>
              <a:t> </a:t>
            </a:r>
            <a:r>
              <a:rPr lang="ru-RU" sz="3800" dirty="0" err="1"/>
              <a:t>болушунча</a:t>
            </a:r>
            <a:r>
              <a:rPr lang="ru-RU" sz="3800" dirty="0"/>
              <a:t> </a:t>
            </a:r>
            <a:r>
              <a:rPr lang="ru-RU" sz="3800" dirty="0" err="1"/>
              <a:t>сыртта</a:t>
            </a:r>
            <a:r>
              <a:rPr lang="ru-RU" sz="3800" dirty="0"/>
              <a:t> </a:t>
            </a:r>
            <a:r>
              <a:rPr lang="ru-RU" sz="3800" dirty="0" err="1"/>
              <a:t>болууга</a:t>
            </a:r>
            <a:r>
              <a:rPr lang="ru-RU" sz="3800" dirty="0"/>
              <a:t> </a:t>
            </a:r>
            <a:r>
              <a:rPr lang="ru-RU" sz="3800" dirty="0" err="1"/>
              <a:t>аракет</a:t>
            </a:r>
            <a:r>
              <a:rPr lang="ru-RU" sz="3800" dirty="0"/>
              <a:t> </a:t>
            </a:r>
            <a:r>
              <a:rPr lang="ru-RU" sz="3800" dirty="0" err="1"/>
              <a:t>кылуу</a:t>
            </a:r>
            <a:r>
              <a:rPr lang="ru-RU" sz="3800" dirty="0"/>
              <a:t>.</a:t>
            </a:r>
          </a:p>
          <a:p>
            <a:r>
              <a:rPr lang="ru-RU" sz="3800" dirty="0" smtClean="0"/>
              <a:t> </a:t>
            </a:r>
            <a:r>
              <a:rPr lang="ru-RU" sz="3800" dirty="0" err="1"/>
              <a:t>Мүмкүн</a:t>
            </a:r>
            <a:r>
              <a:rPr lang="ru-RU" sz="3800" dirty="0"/>
              <a:t> </a:t>
            </a:r>
            <a:r>
              <a:rPr lang="ru-RU" sz="3800" dirty="0" err="1"/>
              <a:t>болсо</a:t>
            </a:r>
            <a:r>
              <a:rPr lang="ru-RU" sz="3800" dirty="0"/>
              <a:t>, </a:t>
            </a:r>
            <a:r>
              <a:rPr lang="ru-RU" sz="3800" dirty="0" err="1"/>
              <a:t>чакан</a:t>
            </a:r>
            <a:r>
              <a:rPr lang="ru-RU" sz="3800" dirty="0"/>
              <a:t> </a:t>
            </a:r>
            <a:r>
              <a:rPr lang="ru-RU" sz="3800" dirty="0" err="1"/>
              <a:t>топтордо</a:t>
            </a:r>
            <a:r>
              <a:rPr lang="ru-RU" sz="3800" dirty="0"/>
              <a:t> </a:t>
            </a:r>
            <a:r>
              <a:rPr lang="ru-RU" sz="3800" dirty="0" err="1"/>
              <a:t>ички</a:t>
            </a:r>
            <a:r>
              <a:rPr lang="ru-RU" sz="3800" dirty="0"/>
              <a:t> </a:t>
            </a:r>
            <a:r>
              <a:rPr lang="ru-RU" sz="3800" dirty="0" err="1"/>
              <a:t>иш-чараларды</a:t>
            </a:r>
            <a:r>
              <a:rPr lang="ru-RU" sz="3800" dirty="0"/>
              <a:t> </a:t>
            </a:r>
            <a:r>
              <a:rPr lang="ru-RU" sz="3800" dirty="0" err="1"/>
              <a:t>уюштуруу</a:t>
            </a:r>
            <a:r>
              <a:rPr lang="ru-RU" sz="3800" dirty="0"/>
              <a:t>.</a:t>
            </a:r>
          </a:p>
          <a:p>
            <a:r>
              <a:rPr lang="ru-RU" sz="3800" dirty="0" err="1" smtClean="0"/>
              <a:t>Имаратты</a:t>
            </a:r>
            <a:r>
              <a:rPr lang="ru-RU" sz="3800" dirty="0" smtClean="0"/>
              <a:t> </a:t>
            </a:r>
            <a:r>
              <a:rPr lang="ru-RU" sz="3800" dirty="0" err="1"/>
              <a:t>күнүнө</a:t>
            </a:r>
            <a:r>
              <a:rPr lang="ru-RU" sz="3800" dirty="0"/>
              <a:t> 4-5 </a:t>
            </a:r>
            <a:r>
              <a:rPr lang="ru-RU" sz="3800" dirty="0" err="1"/>
              <a:t>жолудан</a:t>
            </a:r>
            <a:r>
              <a:rPr lang="ru-RU" sz="3800" dirty="0"/>
              <a:t> кем </a:t>
            </a:r>
            <a:r>
              <a:rPr lang="ru-RU" sz="3800" dirty="0" err="1"/>
              <a:t>эмес</a:t>
            </a:r>
            <a:r>
              <a:rPr lang="ru-RU" sz="3800" dirty="0"/>
              <a:t> 15 </a:t>
            </a:r>
            <a:r>
              <a:rPr lang="ru-RU" sz="3800" dirty="0" err="1"/>
              <a:t>мүнөттөн</a:t>
            </a:r>
            <a:r>
              <a:rPr lang="ru-RU" sz="3800" dirty="0"/>
              <a:t> (</a:t>
            </a:r>
            <a:r>
              <a:rPr lang="ru-RU" sz="3800" dirty="0" err="1"/>
              <a:t>окуучулар</a:t>
            </a:r>
            <a:r>
              <a:rPr lang="ru-RU" sz="3800" dirty="0"/>
              <a:t> </a:t>
            </a:r>
            <a:r>
              <a:rPr lang="ru-RU" sz="3800" dirty="0" err="1"/>
              <a:t>жок</a:t>
            </a:r>
            <a:r>
              <a:rPr lang="ru-RU" sz="3800" dirty="0"/>
              <a:t> </a:t>
            </a:r>
            <a:r>
              <a:rPr lang="ru-RU" sz="3800" dirty="0" err="1"/>
              <a:t>болгон</a:t>
            </a:r>
            <a:r>
              <a:rPr lang="ru-RU" sz="3800" dirty="0"/>
              <a:t> </a:t>
            </a:r>
            <a:r>
              <a:rPr lang="ru-RU" sz="3800" dirty="0" err="1"/>
              <a:t>учурда</a:t>
            </a:r>
            <a:r>
              <a:rPr lang="ru-RU" sz="3800" dirty="0"/>
              <a:t>) </a:t>
            </a:r>
            <a:r>
              <a:rPr lang="ru-RU" sz="3800" dirty="0" err="1"/>
              <a:t>желдетип</a:t>
            </a:r>
            <a:r>
              <a:rPr lang="ru-RU" sz="3800" dirty="0"/>
              <a:t> </a:t>
            </a:r>
            <a:r>
              <a:rPr lang="ru-RU" sz="3800" dirty="0" err="1"/>
              <a:t>туруу</a:t>
            </a:r>
            <a:r>
              <a:rPr lang="ru-RU" sz="3800" dirty="0"/>
              <a:t>.</a:t>
            </a:r>
          </a:p>
          <a:p>
            <a:r>
              <a:rPr lang="ru-RU" sz="3800" dirty="0" smtClean="0"/>
              <a:t> </a:t>
            </a:r>
            <a:r>
              <a:rPr lang="ru-RU" sz="3800" dirty="0" err="1"/>
              <a:t>Жуучу</a:t>
            </a:r>
            <a:r>
              <a:rPr lang="ru-RU" sz="3800" dirty="0"/>
              <a:t> </a:t>
            </a:r>
            <a:r>
              <a:rPr lang="ru-RU" sz="3800" dirty="0" err="1"/>
              <a:t>жана</a:t>
            </a:r>
            <a:r>
              <a:rPr lang="ru-RU" sz="3800" dirty="0"/>
              <a:t> </a:t>
            </a:r>
            <a:r>
              <a:rPr lang="ru-RU" sz="3800" dirty="0" err="1"/>
              <a:t>дезинфекциялоочу</a:t>
            </a:r>
            <a:r>
              <a:rPr lang="ru-RU" sz="3800" dirty="0"/>
              <a:t> </a:t>
            </a:r>
            <a:r>
              <a:rPr lang="ru-RU" sz="3800" dirty="0" err="1"/>
              <a:t>каражаттарды</a:t>
            </a:r>
            <a:r>
              <a:rPr lang="ru-RU" sz="3800" dirty="0"/>
              <a:t> (</a:t>
            </a:r>
            <a:r>
              <a:rPr lang="ru-RU" sz="3800" dirty="0" err="1"/>
              <a:t>сабактардын</a:t>
            </a:r>
            <a:r>
              <a:rPr lang="ru-RU" sz="3800" dirty="0"/>
              <a:t> </a:t>
            </a:r>
            <a:r>
              <a:rPr lang="ru-RU" sz="3800" dirty="0" err="1"/>
              <a:t>аягында</a:t>
            </a:r>
            <a:r>
              <a:rPr lang="ru-RU" sz="3800" dirty="0"/>
              <a:t>) </a:t>
            </a:r>
            <a:r>
              <a:rPr lang="ru-RU" sz="3800" dirty="0" err="1"/>
              <a:t>колдонуу</a:t>
            </a:r>
            <a:r>
              <a:rPr lang="ru-RU" sz="3800" dirty="0"/>
              <a:t> </a:t>
            </a:r>
            <a:r>
              <a:rPr lang="ru-RU" sz="3800" dirty="0" err="1"/>
              <a:t>менен</a:t>
            </a:r>
            <a:r>
              <a:rPr lang="ru-RU" sz="3800" dirty="0"/>
              <a:t> </a:t>
            </a:r>
            <a:r>
              <a:rPr lang="ru-RU" sz="3800" dirty="0" err="1"/>
              <a:t>нымдуу</a:t>
            </a:r>
            <a:r>
              <a:rPr lang="ru-RU" sz="3800" dirty="0"/>
              <a:t> </a:t>
            </a:r>
            <a:r>
              <a:rPr lang="ru-RU" sz="3800" dirty="0" err="1"/>
              <a:t>тазалоону</a:t>
            </a:r>
            <a:r>
              <a:rPr lang="ru-RU" sz="3800" dirty="0"/>
              <a:t> </a:t>
            </a:r>
            <a:r>
              <a:rPr lang="ru-RU" sz="3800" dirty="0" err="1"/>
              <a:t>жүргүзүү</a:t>
            </a:r>
            <a:r>
              <a:rPr lang="ru-RU" sz="3800" dirty="0"/>
              <a:t>.</a:t>
            </a:r>
          </a:p>
          <a:p>
            <a:r>
              <a:rPr lang="ru-RU" sz="3800" dirty="0" err="1" smtClean="0"/>
              <a:t>Ишке</a:t>
            </a:r>
            <a:r>
              <a:rPr lang="ru-RU" sz="3800" dirty="0" smtClean="0"/>
              <a:t> </a:t>
            </a:r>
            <a:r>
              <a:rPr lang="ru-RU" sz="3800" dirty="0" err="1"/>
              <a:t>колдонулган</a:t>
            </a:r>
            <a:r>
              <a:rPr lang="ru-RU" sz="3800" dirty="0"/>
              <a:t> </a:t>
            </a:r>
            <a:r>
              <a:rPr lang="ru-RU" sz="3800" dirty="0" err="1"/>
              <a:t>жабдуулардын</a:t>
            </a:r>
            <a:r>
              <a:rPr lang="ru-RU" sz="3800" dirty="0"/>
              <a:t> </a:t>
            </a:r>
            <a:r>
              <a:rPr lang="ru-RU" sz="3800" dirty="0" err="1"/>
              <a:t>беттерин</a:t>
            </a:r>
            <a:r>
              <a:rPr lang="ru-RU" sz="3800" dirty="0"/>
              <a:t> (</a:t>
            </a:r>
            <a:r>
              <a:rPr lang="ru-RU" sz="3800" dirty="0" err="1"/>
              <a:t>эмеректер</a:t>
            </a:r>
            <a:r>
              <a:rPr lang="ru-RU" sz="3800" dirty="0"/>
              <a:t>, техника) </a:t>
            </a:r>
            <a:r>
              <a:rPr lang="ru-RU" sz="3800" dirty="0" err="1"/>
              <a:t>жана</a:t>
            </a:r>
            <a:r>
              <a:rPr lang="ru-RU" sz="3800" dirty="0"/>
              <a:t> </a:t>
            </a:r>
            <a:r>
              <a:rPr lang="ru-RU" sz="3800" dirty="0" err="1"/>
              <a:t>көп</a:t>
            </a:r>
            <a:r>
              <a:rPr lang="ru-RU" sz="3800" dirty="0"/>
              <a:t> </a:t>
            </a:r>
            <a:r>
              <a:rPr lang="ru-RU" sz="3800" dirty="0" err="1"/>
              <a:t>колдонулган</a:t>
            </a:r>
            <a:r>
              <a:rPr lang="ru-RU" sz="3800" dirty="0"/>
              <a:t> </a:t>
            </a:r>
            <a:r>
              <a:rPr lang="ru-RU" sz="3800" dirty="0" err="1"/>
              <a:t>буюмдарды</a:t>
            </a:r>
            <a:r>
              <a:rPr lang="ru-RU" sz="3800" dirty="0"/>
              <a:t> (</a:t>
            </a:r>
            <a:r>
              <a:rPr lang="ru-RU" sz="3800" dirty="0" err="1"/>
              <a:t>туткалар</a:t>
            </a:r>
            <a:r>
              <a:rPr lang="ru-RU" sz="3800" dirty="0"/>
              <a:t>, </a:t>
            </a:r>
            <a:r>
              <a:rPr lang="ru-RU" sz="3800" dirty="0" err="1"/>
              <a:t>тепкичтин</a:t>
            </a:r>
            <a:r>
              <a:rPr lang="ru-RU" sz="3800" dirty="0"/>
              <a:t> </a:t>
            </a:r>
            <a:r>
              <a:rPr lang="ru-RU" sz="3800" dirty="0" err="1"/>
              <a:t>тосмолору</a:t>
            </a:r>
            <a:r>
              <a:rPr lang="ru-RU" sz="3800" dirty="0"/>
              <a:t>, </a:t>
            </a:r>
            <a:r>
              <a:rPr lang="ru-RU" sz="3800" dirty="0" err="1"/>
              <a:t>эшик</a:t>
            </a:r>
            <a:r>
              <a:rPr lang="ru-RU" sz="3800" dirty="0"/>
              <a:t> </a:t>
            </a:r>
            <a:r>
              <a:rPr lang="ru-RU" sz="3800" dirty="0" err="1"/>
              <a:t>туткалары</a:t>
            </a:r>
            <a:r>
              <a:rPr lang="ru-RU" sz="3800" dirty="0"/>
              <a:t>, </a:t>
            </a:r>
            <a:r>
              <a:rPr lang="ru-RU" sz="3800" dirty="0" err="1"/>
              <a:t>өчүргүчтөр</a:t>
            </a:r>
            <a:r>
              <a:rPr lang="ru-RU" sz="3800" dirty="0"/>
              <a:t>, </a:t>
            </a:r>
            <a:r>
              <a:rPr lang="ru-RU" sz="3800" dirty="0" err="1"/>
              <a:t>отургучтар</a:t>
            </a:r>
            <a:r>
              <a:rPr lang="ru-RU" sz="3800" dirty="0"/>
              <a:t> </a:t>
            </a:r>
            <a:r>
              <a:rPr lang="ru-RU" sz="3800" dirty="0" err="1"/>
              <a:t>ж.б</a:t>
            </a:r>
            <a:r>
              <a:rPr lang="ru-RU" sz="3800" dirty="0"/>
              <a:t>.) </a:t>
            </a:r>
            <a:r>
              <a:rPr lang="ru-RU" sz="3800" dirty="0" err="1"/>
              <a:t>дезинфекциялоочу</a:t>
            </a:r>
            <a:r>
              <a:rPr lang="ru-RU" sz="3800" dirty="0"/>
              <a:t> </a:t>
            </a:r>
            <a:r>
              <a:rPr lang="ru-RU" sz="3800" dirty="0" err="1"/>
              <a:t>каражаттар</a:t>
            </a:r>
            <a:r>
              <a:rPr lang="ru-RU" sz="3800" dirty="0"/>
              <a:t> </a:t>
            </a:r>
            <a:r>
              <a:rPr lang="ru-RU" sz="3800" dirty="0" err="1"/>
              <a:t>менен</a:t>
            </a:r>
            <a:r>
              <a:rPr lang="ru-RU" sz="3800" dirty="0"/>
              <a:t> </a:t>
            </a:r>
            <a:r>
              <a:rPr lang="ru-RU" sz="3800" dirty="0" err="1"/>
              <a:t>күнүнө</a:t>
            </a:r>
            <a:r>
              <a:rPr lang="ru-RU" sz="3800" dirty="0"/>
              <a:t> 2 </a:t>
            </a:r>
            <a:r>
              <a:rPr lang="ru-RU" sz="3800" dirty="0" err="1"/>
              <a:t>жолудан</a:t>
            </a:r>
            <a:r>
              <a:rPr lang="ru-RU" sz="3800" dirty="0"/>
              <a:t> кем </a:t>
            </a:r>
            <a:r>
              <a:rPr lang="ru-RU" sz="3800" dirty="0" err="1"/>
              <a:t>эмес</a:t>
            </a:r>
            <a:r>
              <a:rPr lang="ru-RU" sz="3800" dirty="0"/>
              <a:t> </a:t>
            </a:r>
            <a:r>
              <a:rPr lang="ru-RU" sz="3800" dirty="0" err="1"/>
              <a:t>сүртүү</a:t>
            </a:r>
            <a:r>
              <a:rPr lang="ru-RU" sz="3800" dirty="0"/>
              <a:t> </a:t>
            </a:r>
            <a:r>
              <a:rPr lang="ru-RU" sz="3800" dirty="0" err="1"/>
              <a:t>керек</a:t>
            </a:r>
            <a:r>
              <a:rPr lang="ru-RU" sz="3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084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" y="1270000"/>
            <a:ext cx="11135360" cy="5171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Шилтемелер</a:t>
            </a:r>
            <a:r>
              <a:rPr lang="ru-RU" sz="1600" b="1" dirty="0"/>
              <a:t>: </a:t>
            </a:r>
            <a:endParaRPr lang="ru-RU" sz="1600" dirty="0"/>
          </a:p>
          <a:p>
            <a:r>
              <a:rPr lang="ru-RU" sz="1600" dirty="0" err="1"/>
              <a:t>Колду</a:t>
            </a:r>
            <a:r>
              <a:rPr lang="ru-RU" sz="1600" dirty="0"/>
              <a:t> </a:t>
            </a:r>
            <a:r>
              <a:rPr lang="ru-RU" sz="1600" dirty="0" err="1"/>
              <a:t>кандайча</a:t>
            </a:r>
            <a:r>
              <a:rPr lang="ru-RU" sz="1600" dirty="0"/>
              <a:t> таза </a:t>
            </a:r>
            <a:r>
              <a:rPr lang="ru-RU" sz="1600" dirty="0" err="1"/>
              <a:t>жууш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, мультфильм: </a:t>
            </a:r>
            <a:r>
              <a:rPr lang="ru-RU" sz="1600" u="sng" dirty="0">
                <a:hlinkClick r:id="rId2"/>
              </a:rPr>
              <a:t>https://www.youtube.com/watch?v=x00iWHtz7sI</a:t>
            </a:r>
            <a:r>
              <a:rPr lang="ru-RU" sz="1600" dirty="0"/>
              <a:t> </a:t>
            </a:r>
          </a:p>
          <a:p>
            <a:r>
              <a:rPr lang="ru-RU" sz="1600" u="sng" dirty="0">
                <a:hlinkClick r:id="rId3"/>
              </a:rPr>
              <a:t>https://36.rospotrebnadzor.ru/gr/19871</a:t>
            </a:r>
            <a:r>
              <a:rPr lang="ru-RU" sz="1600" dirty="0"/>
              <a:t> </a:t>
            </a:r>
          </a:p>
          <a:p>
            <a:r>
              <a:rPr lang="ru-RU" sz="1600" u="sng" dirty="0">
                <a:hlinkClick r:id="rId4"/>
              </a:rPr>
              <a:t>https://www.unicef.org/kyrgyzstan/ru/%D0%BA%D0%BE%D1%80%D0%BE%D0%BD%D0%B0%D0%B2%D0%B8%D1%80%D1%83%D1%81-covid-19-%D1%87%D1%82%D0%BE-%D0%BD%D0%B5%D0%BE%D0%B1%D1%85%D0%BE%D0%B4%D0%B8%D0%BC%D0%BE-%D0%B7%D0%BD%D0%B0%D1%82%D1%8C-%D1%80%D0%BE%D0%B4%D0%B8%D1%82%D0%B5%D0%BB%D1%8F%D0%BC</a:t>
            </a:r>
            <a:r>
              <a:rPr lang="ru-RU" sz="1600" dirty="0"/>
              <a:t> </a:t>
            </a:r>
          </a:p>
          <a:p>
            <a:r>
              <a:rPr lang="ru-RU" sz="1600" u="sng" dirty="0">
                <a:hlinkClick r:id="rId5"/>
              </a:rPr>
              <a:t>https://deti-euromed.ru/news/kishechnye-infektsii-u-detej-i-vzroslyh/http://cbd.minjust.gov.kg/act/view/ru-ru/157763?cl=ru-ru</a:t>
            </a:r>
            <a:r>
              <a:rPr lang="ru-RU" sz="1600" dirty="0"/>
              <a:t> </a:t>
            </a:r>
          </a:p>
          <a:p>
            <a:r>
              <a:rPr lang="ru-RU" sz="1600" dirty="0" err="1"/>
              <a:t>Убактылуу</a:t>
            </a:r>
            <a:r>
              <a:rPr lang="ru-RU" sz="1600" dirty="0"/>
              <a:t> </a:t>
            </a:r>
            <a:r>
              <a:rPr lang="ru-RU" sz="1600" dirty="0" err="1"/>
              <a:t>санитардык-эпидемиологиялык</a:t>
            </a:r>
            <a:r>
              <a:rPr lang="ru-RU" sz="1600" dirty="0"/>
              <a:t> </a:t>
            </a:r>
            <a:r>
              <a:rPr lang="ru-RU" sz="1600" dirty="0" err="1"/>
              <a:t>эрежелер</a:t>
            </a:r>
            <a:r>
              <a:rPr lang="ru-RU" sz="1600" dirty="0"/>
              <a:t> </a:t>
            </a:r>
            <a:r>
              <a:rPr lang="ru-RU" sz="1600" dirty="0" err="1"/>
              <a:t>жана</a:t>
            </a:r>
            <a:r>
              <a:rPr lang="ru-RU" sz="1600" dirty="0"/>
              <a:t> </a:t>
            </a:r>
            <a:r>
              <a:rPr lang="ru-RU" sz="1600" dirty="0" err="1"/>
              <a:t>нормативдер</a:t>
            </a:r>
            <a:endParaRPr lang="ru-RU" sz="1600" dirty="0"/>
          </a:p>
          <a:p>
            <a:r>
              <a:rPr lang="ru-RU" sz="1600" dirty="0"/>
              <a:t>"</a:t>
            </a:r>
            <a:r>
              <a:rPr lang="ru-RU" sz="1600" dirty="0" err="1"/>
              <a:t>Коронавирус</a:t>
            </a:r>
            <a:r>
              <a:rPr lang="ru-RU" sz="1600" dirty="0"/>
              <a:t> </a:t>
            </a:r>
            <a:r>
              <a:rPr lang="ru-RU" sz="1600" dirty="0" err="1"/>
              <a:t>инфекциянын</a:t>
            </a:r>
            <a:r>
              <a:rPr lang="ru-RU" sz="1600" dirty="0"/>
              <a:t> (COVID-19) </a:t>
            </a:r>
            <a:r>
              <a:rPr lang="ru-RU" sz="1600" dirty="0" err="1"/>
              <a:t>жайылышын</a:t>
            </a:r>
            <a:r>
              <a:rPr lang="ru-RU" sz="1600" dirty="0"/>
              <a:t> </a:t>
            </a:r>
            <a:r>
              <a:rPr lang="ru-RU" sz="1600" dirty="0" err="1"/>
              <a:t>алдын</a:t>
            </a:r>
            <a:r>
              <a:rPr lang="ru-RU" sz="1600" dirty="0"/>
              <a:t> </a:t>
            </a:r>
            <a:r>
              <a:rPr lang="ru-RU" sz="1600" dirty="0" err="1"/>
              <a:t>алуу</a:t>
            </a:r>
            <a:r>
              <a:rPr lang="ru-RU" sz="1600" dirty="0"/>
              <a:t> </a:t>
            </a:r>
            <a:r>
              <a:rPr lang="ru-RU" sz="1600" dirty="0" err="1"/>
              <a:t>боюнча</a:t>
            </a:r>
            <a:r>
              <a:rPr lang="ru-RU" sz="1600" dirty="0"/>
              <a:t> </a:t>
            </a:r>
            <a:r>
              <a:rPr lang="ru-RU" sz="1600" dirty="0" err="1"/>
              <a:t>санитардык-эпидемиологиялык</a:t>
            </a:r>
            <a:r>
              <a:rPr lang="ru-RU" sz="1600" dirty="0"/>
              <a:t> </a:t>
            </a:r>
            <a:r>
              <a:rPr lang="ru-RU" sz="1600" dirty="0" err="1"/>
              <a:t>талаптар</a:t>
            </a:r>
            <a:r>
              <a:rPr lang="ru-RU" sz="1600" dirty="0"/>
              <a:t>"</a:t>
            </a:r>
          </a:p>
          <a:p>
            <a:r>
              <a:rPr lang="ru-RU" sz="1600" u="sng" dirty="0">
                <a:hlinkClick r:id="rId6"/>
              </a:rPr>
              <a:t>http://cbd.minjust.gov.kg/act/view/ru-ru/157763?cl=ru-ru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395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A7D36A-89D4-4FF1-9ACC-FB7807005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8296"/>
            <a:ext cx="9905998" cy="100716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Мектептеги </a:t>
            </a:r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эпидемияга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каршы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режим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DE65C7-C074-409B-B67A-0247CB5B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85462"/>
            <a:ext cx="9905999" cy="5294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err="1">
                <a:solidFill>
                  <a:schemeClr val="bg1"/>
                </a:solidFill>
              </a:rPr>
              <a:t>Сабактын</a:t>
            </a:r>
            <a:r>
              <a:rPr lang="ru-RU" sz="2600" b="1" dirty="0">
                <a:solidFill>
                  <a:schemeClr val="bg1"/>
                </a:solidFill>
              </a:rPr>
              <a:t> </a:t>
            </a:r>
            <a:r>
              <a:rPr lang="ru-RU" sz="2600" b="1" dirty="0" err="1">
                <a:solidFill>
                  <a:schemeClr val="bg1"/>
                </a:solidFill>
              </a:rPr>
              <a:t>максаты</a:t>
            </a:r>
            <a:r>
              <a:rPr lang="ru-RU" sz="2600" b="1" dirty="0"/>
              <a:t>: </a:t>
            </a:r>
            <a:r>
              <a:rPr lang="ru-RU" sz="2600" b="1" dirty="0" err="1"/>
              <a:t>жугуштуу</a:t>
            </a:r>
            <a:r>
              <a:rPr lang="ru-RU" sz="2600" b="1" dirty="0"/>
              <a:t> </a:t>
            </a:r>
            <a:r>
              <a:rPr lang="ru-RU" sz="2600" b="1" dirty="0" err="1"/>
              <a:t>оорулардын</a:t>
            </a:r>
            <a:r>
              <a:rPr lang="ru-RU" sz="2600" b="1" dirty="0"/>
              <a:t> </a:t>
            </a:r>
            <a:r>
              <a:rPr lang="ru-RU" sz="2600" b="1" dirty="0" err="1"/>
              <a:t>алдын</a:t>
            </a:r>
            <a:r>
              <a:rPr lang="ru-RU" sz="2600" b="1" dirty="0"/>
              <a:t> </a:t>
            </a:r>
            <a:r>
              <a:rPr lang="ru-RU" sz="2600" b="1" dirty="0" err="1"/>
              <a:t>алуу</a:t>
            </a:r>
            <a:r>
              <a:rPr lang="ru-RU" sz="2600" b="1" dirty="0"/>
              <a:t> жана </a:t>
            </a:r>
            <a:r>
              <a:rPr lang="ru-RU" sz="2600" b="1" dirty="0" err="1"/>
              <a:t>коопсуз</a:t>
            </a:r>
            <a:r>
              <a:rPr lang="ru-RU" sz="2600" b="1" dirty="0"/>
              <a:t> </a:t>
            </a:r>
            <a:r>
              <a:rPr lang="ru-RU" sz="2600" b="1" dirty="0" err="1"/>
              <a:t>чөйрөнү</a:t>
            </a:r>
            <a:r>
              <a:rPr lang="ru-RU" sz="2600" b="1" dirty="0"/>
              <a:t> </a:t>
            </a:r>
            <a:r>
              <a:rPr lang="ru-RU" sz="2600" b="1" dirty="0" err="1"/>
              <a:t>түзүү</a:t>
            </a:r>
            <a:r>
              <a:rPr lang="ru-RU" sz="2600" b="1" dirty="0"/>
              <a:t> </a:t>
            </a:r>
            <a:r>
              <a:rPr lang="ru-RU" sz="2600" b="1" dirty="0" err="1"/>
              <a:t>максатында</a:t>
            </a:r>
            <a:r>
              <a:rPr lang="ru-RU" sz="2600" b="1" dirty="0"/>
              <a:t> </a:t>
            </a:r>
            <a:r>
              <a:rPr lang="ru-RU" sz="2600" b="1" dirty="0" err="1"/>
              <a:t>окуучуларга</a:t>
            </a:r>
            <a:r>
              <a:rPr lang="ru-RU" sz="2600" b="1" dirty="0"/>
              <a:t> </a:t>
            </a:r>
            <a:r>
              <a:rPr lang="ru-RU" sz="2600" b="1" dirty="0" err="1"/>
              <a:t>эпидемияга</a:t>
            </a:r>
            <a:r>
              <a:rPr lang="ru-RU" sz="2600" b="1" dirty="0"/>
              <a:t> </a:t>
            </a:r>
            <a:r>
              <a:rPr lang="ru-RU" sz="2600" b="1" dirty="0" err="1"/>
              <a:t>каршы</a:t>
            </a:r>
            <a:r>
              <a:rPr lang="ru-RU" sz="2600" b="1" dirty="0"/>
              <a:t> </a:t>
            </a:r>
            <a:r>
              <a:rPr lang="ru-RU" sz="2600" b="1" dirty="0" err="1"/>
              <a:t>чаралар</a:t>
            </a:r>
            <a:r>
              <a:rPr lang="ru-RU" sz="2600" b="1" dirty="0"/>
              <a:t> </a:t>
            </a:r>
            <a:r>
              <a:rPr lang="ru-RU" sz="2600" b="1" dirty="0" err="1"/>
              <a:t>жөнүндө</a:t>
            </a:r>
            <a:r>
              <a:rPr lang="ru-RU" sz="2600" b="1" dirty="0"/>
              <a:t> </a:t>
            </a:r>
            <a:r>
              <a:rPr lang="ru-RU" sz="2600" b="1" dirty="0" err="1"/>
              <a:t>маалымат</a:t>
            </a:r>
            <a:r>
              <a:rPr lang="ru-RU" sz="2600" b="1" dirty="0"/>
              <a:t> берүү.</a:t>
            </a:r>
          </a:p>
          <a:p>
            <a:pPr marL="0" indent="0">
              <a:buNone/>
            </a:pPr>
            <a:r>
              <a:rPr lang="ru-RU" sz="2600" b="1" dirty="0" err="1">
                <a:solidFill>
                  <a:schemeClr val="bg1"/>
                </a:solidFill>
              </a:rPr>
              <a:t>Милдеттери</a:t>
            </a:r>
            <a:r>
              <a:rPr lang="ru-RU" sz="2600" b="1" dirty="0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600" b="1" dirty="0"/>
              <a:t>•	</a:t>
            </a:r>
            <a:r>
              <a:rPr lang="ru-RU" sz="2600" b="1" dirty="0" err="1"/>
              <a:t>Окутууну</a:t>
            </a:r>
            <a:r>
              <a:rPr lang="ru-RU" sz="2600" b="1" dirty="0"/>
              <a:t> </a:t>
            </a:r>
            <a:r>
              <a:rPr lang="ru-RU" sz="2600" b="1" dirty="0" err="1"/>
              <a:t>өткөрүү</a:t>
            </a:r>
            <a:endParaRPr lang="ru-RU" sz="2600" b="1" dirty="0"/>
          </a:p>
          <a:p>
            <a:pPr marL="0" indent="0">
              <a:buNone/>
            </a:pPr>
            <a:r>
              <a:rPr lang="ru-RU" sz="2600" b="1" dirty="0"/>
              <a:t>•	</a:t>
            </a:r>
            <a:r>
              <a:rPr lang="ru-RU" sz="2600" b="1" dirty="0" err="1"/>
              <a:t>Мектепте</a:t>
            </a:r>
            <a:r>
              <a:rPr lang="ru-RU" sz="2600" b="1" dirty="0"/>
              <a:t> </a:t>
            </a:r>
            <a:r>
              <a:rPr lang="ru-RU" sz="2600" b="1" dirty="0" err="1"/>
              <a:t>сакталышы</a:t>
            </a:r>
            <a:r>
              <a:rPr lang="ru-RU" sz="2600" b="1" dirty="0"/>
              <a:t> </a:t>
            </a:r>
            <a:r>
              <a:rPr lang="ru-RU" sz="2600" b="1" dirty="0" err="1"/>
              <a:t>керек</a:t>
            </a:r>
            <a:r>
              <a:rPr lang="ru-RU" sz="2600" b="1" dirty="0"/>
              <a:t> </a:t>
            </a:r>
            <a:r>
              <a:rPr lang="ru-RU" sz="2600" b="1" dirty="0" err="1"/>
              <a:t>болгон</a:t>
            </a:r>
            <a:r>
              <a:rPr lang="ru-RU" sz="2600" b="1" dirty="0"/>
              <a:t> </a:t>
            </a:r>
            <a:r>
              <a:rPr lang="ru-RU" sz="2600" b="1" dirty="0" err="1"/>
              <a:t>эпидемияга</a:t>
            </a:r>
            <a:r>
              <a:rPr lang="ru-RU" sz="2600" b="1" dirty="0"/>
              <a:t> </a:t>
            </a:r>
            <a:r>
              <a:rPr lang="ru-RU" sz="2600" b="1" dirty="0" err="1"/>
              <a:t>каршы</a:t>
            </a:r>
            <a:r>
              <a:rPr lang="ru-RU" sz="2600" b="1" dirty="0"/>
              <a:t> </a:t>
            </a:r>
            <a:r>
              <a:rPr lang="ru-RU" sz="2600" b="1" dirty="0" err="1"/>
              <a:t>чаралар</a:t>
            </a:r>
            <a:r>
              <a:rPr lang="ru-RU" sz="2600" b="1" dirty="0"/>
              <a:t> </a:t>
            </a:r>
            <a:r>
              <a:rPr lang="ru-RU" sz="2600" b="1" dirty="0" err="1"/>
              <a:t>менен</a:t>
            </a:r>
            <a:r>
              <a:rPr lang="ru-RU" sz="2600" b="1" dirty="0"/>
              <a:t> </a:t>
            </a:r>
            <a:r>
              <a:rPr lang="ru-RU" sz="2600" b="1" dirty="0" err="1"/>
              <a:t>тааныштыруу</a:t>
            </a:r>
            <a:endParaRPr lang="ru-RU" sz="2600" b="1" dirty="0"/>
          </a:p>
          <a:p>
            <a:pPr marL="0" indent="0">
              <a:buNone/>
            </a:pPr>
            <a:r>
              <a:rPr lang="ru-RU" sz="2600" b="1" dirty="0"/>
              <a:t>•	</a:t>
            </a:r>
            <a:r>
              <a:rPr lang="ru-RU" sz="2600" b="1" dirty="0" err="1"/>
              <a:t>Санитардык-эпидемиологиялык</a:t>
            </a:r>
            <a:r>
              <a:rPr lang="ru-RU" sz="2600" b="1" dirty="0"/>
              <a:t> </a:t>
            </a:r>
            <a:r>
              <a:rPr lang="ru-RU" sz="2600" b="1" dirty="0" err="1"/>
              <a:t>чараларды</a:t>
            </a:r>
            <a:r>
              <a:rPr lang="ru-RU" sz="2600" b="1" dirty="0"/>
              <a:t> </a:t>
            </a:r>
            <a:r>
              <a:rPr lang="ru-RU" sz="2600" b="1" dirty="0" err="1"/>
              <a:t>сактоо</a:t>
            </a:r>
            <a:r>
              <a:rPr lang="ru-RU" sz="2600" b="1" dirty="0"/>
              <a:t> боюнча </a:t>
            </a:r>
            <a:r>
              <a:rPr lang="ru-RU" sz="2600" b="1" dirty="0" err="1"/>
              <a:t>көндүмдөрдү</a:t>
            </a:r>
            <a:r>
              <a:rPr lang="ru-RU" sz="2600" b="1" dirty="0"/>
              <a:t> </a:t>
            </a:r>
            <a:r>
              <a:rPr lang="ru-RU" sz="2600" b="1" dirty="0" err="1"/>
              <a:t>жайылтуу</a:t>
            </a:r>
            <a:endParaRPr lang="ru-RU" sz="2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176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BD35060-0B4D-44F0-8272-4E19316A9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50741"/>
            <a:ext cx="9905998" cy="2050741"/>
          </a:xfrm>
        </p:spPr>
        <p:txBody>
          <a:bodyPr/>
          <a:lstStyle/>
          <a:p>
            <a:r>
              <a:rPr lang="ky-KG" dirty="0"/>
              <a:t>Көңүл бургандыгыңыз үчүн чоң ырахмат!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75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A6426C-F0CE-433B-8914-89BF34F32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035" y="494914"/>
            <a:ext cx="9312964" cy="2665535"/>
          </a:xfrm>
        </p:spPr>
        <p:txBody>
          <a:bodyPr>
            <a:noAutofit/>
          </a:bodyPr>
          <a:lstStyle/>
          <a:p>
            <a:r>
              <a:rPr lang="ru-RU" sz="2800" b="1" dirty="0" err="1"/>
              <a:t>Жабдуулар</a:t>
            </a:r>
            <a:r>
              <a:rPr lang="ru-RU" sz="2800" b="1" dirty="0"/>
              <a:t>:</a:t>
            </a:r>
            <a:br>
              <a:rPr lang="ru-RU" sz="2800" b="1" dirty="0"/>
            </a:br>
            <a:r>
              <a:rPr lang="ru-RU" sz="2800" b="1" dirty="0"/>
              <a:t>	Ватман\</a:t>
            </a:r>
            <a:r>
              <a:rPr lang="ru-RU" sz="2800" b="1" dirty="0" err="1"/>
              <a:t>флипчарт</a:t>
            </a:r>
            <a:r>
              <a:rPr lang="ru-RU" sz="2800" b="1" dirty="0"/>
              <a:t>\такта</a:t>
            </a:r>
            <a:br>
              <a:rPr lang="ru-RU" sz="2800" b="1" dirty="0"/>
            </a:br>
            <a:r>
              <a:rPr lang="ru-RU" sz="2800" b="1" dirty="0"/>
              <a:t>	</a:t>
            </a:r>
            <a:r>
              <a:rPr lang="ru-RU" sz="2800" b="1" dirty="0" err="1"/>
              <a:t>маркерлер</a:t>
            </a:r>
            <a:r>
              <a:rPr lang="ru-RU" sz="2800" b="1" dirty="0"/>
              <a:t>/</a:t>
            </a:r>
            <a:r>
              <a:rPr lang="ru-RU" sz="2800" b="1" dirty="0" err="1"/>
              <a:t>түстүү</a:t>
            </a:r>
            <a:r>
              <a:rPr lang="ru-RU" sz="2800" b="1" dirty="0"/>
              <a:t> </a:t>
            </a:r>
            <a:r>
              <a:rPr lang="ru-RU" sz="2800" b="1" dirty="0" err="1"/>
              <a:t>борлор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	Экран </a:t>
            </a:r>
            <a:br>
              <a:rPr lang="ru-RU" sz="2800" b="1" dirty="0"/>
            </a:br>
            <a:r>
              <a:rPr lang="ru-RU" sz="2800" b="1" dirty="0"/>
              <a:t>	Проектор </a:t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75BD47-6855-4288-869B-3FDF0D9B2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765" y="3071673"/>
            <a:ext cx="6382646" cy="3395387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Класстык</a:t>
            </a:r>
            <a:r>
              <a:rPr lang="ru-RU" sz="2800" b="1" dirty="0"/>
              <a:t> </a:t>
            </a:r>
            <a:r>
              <a:rPr lang="ru-RU" sz="2800" b="1" dirty="0" err="1"/>
              <a:t>сааттын</a:t>
            </a:r>
            <a:r>
              <a:rPr lang="ru-RU" sz="2800" b="1" dirty="0"/>
              <a:t> </a:t>
            </a:r>
            <a:r>
              <a:rPr lang="ru-RU" sz="2800" b="1" dirty="0" err="1"/>
              <a:t>жүрүшү</a:t>
            </a:r>
            <a:r>
              <a:rPr lang="ru-RU" sz="2800" b="1" dirty="0"/>
              <a:t>:</a:t>
            </a:r>
            <a:br>
              <a:rPr lang="ru-RU" sz="2800" b="1" dirty="0"/>
            </a:br>
            <a:r>
              <a:rPr lang="ru-RU" sz="2800" b="1" dirty="0"/>
              <a:t>•	</a:t>
            </a:r>
            <a:r>
              <a:rPr lang="ru-RU" sz="2800" b="1" dirty="0" err="1"/>
              <a:t>Киришүү</a:t>
            </a:r>
            <a:r>
              <a:rPr lang="ru-RU" sz="2800" b="1" dirty="0"/>
              <a:t> - 10 мин</a:t>
            </a:r>
            <a:br>
              <a:rPr lang="ru-RU" sz="2800" b="1" dirty="0"/>
            </a:br>
            <a:r>
              <a:rPr lang="ru-RU" sz="2800" b="1" dirty="0"/>
              <a:t>•	</a:t>
            </a:r>
            <a:r>
              <a:rPr lang="ru-RU" sz="2800" b="1" dirty="0" err="1"/>
              <a:t>Негизги</a:t>
            </a:r>
            <a:r>
              <a:rPr lang="ru-RU" sz="2800" b="1" dirty="0"/>
              <a:t> </a:t>
            </a:r>
            <a:r>
              <a:rPr lang="ru-RU" sz="2800" b="1" dirty="0" err="1"/>
              <a:t>бөлүк</a:t>
            </a:r>
            <a:r>
              <a:rPr lang="ru-RU" sz="2800" b="1" dirty="0"/>
              <a:t> – 30 мин</a:t>
            </a:r>
            <a:br>
              <a:rPr lang="ru-RU" sz="2800" b="1" dirty="0"/>
            </a:br>
            <a:r>
              <a:rPr lang="ru-RU" sz="2800" b="1" dirty="0"/>
              <a:t>•	</a:t>
            </a:r>
            <a:r>
              <a:rPr lang="ru-RU" sz="2800" b="1" dirty="0" err="1"/>
              <a:t>Жыйынтыктоо</a:t>
            </a:r>
            <a:r>
              <a:rPr lang="ru-RU" sz="2800" b="1" dirty="0"/>
              <a:t> – 3 мин</a:t>
            </a:r>
            <a:br>
              <a:rPr lang="ru-RU" sz="2800" b="1" dirty="0"/>
            </a:br>
            <a:r>
              <a:rPr lang="ru-RU" sz="2800" b="1" dirty="0"/>
              <a:t>•	</a:t>
            </a:r>
            <a:r>
              <a:rPr lang="ru-RU" sz="2800" b="1" dirty="0" err="1"/>
              <a:t>Үй</a:t>
            </a:r>
            <a:r>
              <a:rPr lang="ru-RU" sz="2800" b="1" dirty="0"/>
              <a:t> </a:t>
            </a:r>
            <a:r>
              <a:rPr lang="ru-RU" sz="2800" b="1" dirty="0" err="1"/>
              <a:t>тапшырмасы</a:t>
            </a:r>
            <a:r>
              <a:rPr lang="ru-RU" sz="2800" b="1" dirty="0"/>
              <a:t> – 2 мин</a:t>
            </a:r>
            <a:br>
              <a:rPr lang="ru-RU" sz="2800" b="1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088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60B243-FEA1-469D-A913-0B6A4DA24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65044"/>
            <a:ext cx="9905998" cy="5830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Киришүү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F86676-DE1A-45AF-8CD6-53B0FE50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07166"/>
            <a:ext cx="9905999" cy="54333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жык</a:t>
            </a:r>
            <a:r>
              <a:rPr lang="ru-RU" dirty="0"/>
              <a:t> </a:t>
            </a:r>
            <a:r>
              <a:rPr lang="ru-RU" dirty="0" err="1"/>
              <a:t>толгон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. </a:t>
            </a:r>
            <a:r>
              <a:rPr lang="ru-RU" dirty="0" err="1"/>
              <a:t>Көбүнчө</a:t>
            </a:r>
            <a:r>
              <a:rPr lang="ru-RU" dirty="0"/>
              <a:t> </a:t>
            </a:r>
            <a:r>
              <a:rPr lang="ru-RU" dirty="0" err="1"/>
              <a:t>курч</a:t>
            </a:r>
            <a:r>
              <a:rPr lang="ru-RU" dirty="0"/>
              <a:t> </a:t>
            </a:r>
            <a:r>
              <a:rPr lang="ru-RU" dirty="0" err="1"/>
              <a:t>респиратордук</a:t>
            </a:r>
            <a:r>
              <a:rPr lang="ru-RU" dirty="0"/>
              <a:t> </a:t>
            </a:r>
            <a:r>
              <a:rPr lang="ru-RU" dirty="0" err="1"/>
              <a:t>вирустук</a:t>
            </a:r>
            <a:r>
              <a:rPr lang="ru-RU" dirty="0"/>
              <a:t> </a:t>
            </a:r>
            <a:r>
              <a:rPr lang="ru-RU" dirty="0" err="1"/>
              <a:t>инфекциялардын</a:t>
            </a:r>
            <a:r>
              <a:rPr lang="ru-RU" dirty="0"/>
              <a:t> (КДВИ), </a:t>
            </a:r>
            <a:r>
              <a:rPr lang="ru-RU" dirty="0" err="1"/>
              <a:t>сасык</a:t>
            </a:r>
            <a:r>
              <a:rPr lang="ru-RU" dirty="0"/>
              <a:t> </a:t>
            </a:r>
            <a:r>
              <a:rPr lang="ru-RU" dirty="0" err="1"/>
              <a:t>тумоонун</a:t>
            </a:r>
            <a:r>
              <a:rPr lang="ru-RU" dirty="0"/>
              <a:t> жана башка </a:t>
            </a:r>
            <a:r>
              <a:rPr lang="ru-RU" dirty="0" err="1"/>
              <a:t>жугуштуу</a:t>
            </a:r>
            <a:r>
              <a:rPr lang="ru-RU" dirty="0"/>
              <a:t> </a:t>
            </a:r>
            <a:r>
              <a:rPr lang="ru-RU" dirty="0" err="1"/>
              <a:t>оорулардын</a:t>
            </a:r>
            <a:r>
              <a:rPr lang="ru-RU" dirty="0"/>
              <a:t> </a:t>
            </a:r>
            <a:r>
              <a:rPr lang="ru-RU" dirty="0" err="1"/>
              <a:t>булактарынын</a:t>
            </a:r>
            <a:r>
              <a:rPr lang="ru-RU" dirty="0"/>
              <a:t> </a:t>
            </a:r>
            <a:r>
              <a:rPr lang="ru-RU" dirty="0" err="1"/>
              <a:t>бири</a:t>
            </a:r>
            <a:r>
              <a:rPr lang="ru-RU" dirty="0"/>
              <a:t> </a:t>
            </a:r>
            <a:r>
              <a:rPr lang="ru-RU" dirty="0" err="1"/>
              <a:t>болуп</a:t>
            </a:r>
            <a:r>
              <a:rPr lang="ru-RU" dirty="0"/>
              <a:t> </a:t>
            </a:r>
            <a:r>
              <a:rPr lang="ru-RU" dirty="0" err="1"/>
              <a:t>саналат</a:t>
            </a:r>
            <a:r>
              <a:rPr lang="ru-RU" dirty="0"/>
              <a:t>.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балдардын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учурда</a:t>
            </a:r>
            <a:r>
              <a:rPr lang="ru-RU" dirty="0"/>
              <a:t> </a:t>
            </a:r>
            <a:r>
              <a:rPr lang="ru-RU" dirty="0" err="1"/>
              <a:t>жетишерлик</a:t>
            </a:r>
            <a:r>
              <a:rPr lang="ru-RU" dirty="0"/>
              <a:t> </a:t>
            </a:r>
            <a:r>
              <a:rPr lang="ru-RU" dirty="0" err="1"/>
              <a:t>күчтүү</a:t>
            </a:r>
            <a:r>
              <a:rPr lang="ru-RU" dirty="0"/>
              <a:t>, </a:t>
            </a:r>
            <a:r>
              <a:rPr lang="ru-RU" dirty="0" err="1"/>
              <a:t>туруктуу</a:t>
            </a:r>
            <a:r>
              <a:rPr lang="ru-RU" dirty="0"/>
              <a:t> </a:t>
            </a:r>
            <a:r>
              <a:rPr lang="ru-RU" dirty="0" err="1"/>
              <a:t>иммунитетке</a:t>
            </a:r>
            <a:r>
              <a:rPr lang="ru-RU" dirty="0"/>
              <a:t> </a:t>
            </a:r>
            <a:r>
              <a:rPr lang="ru-RU" dirty="0" err="1"/>
              <a:t>ээ</a:t>
            </a:r>
            <a:r>
              <a:rPr lang="ru-RU" dirty="0"/>
              <a:t> </a:t>
            </a:r>
            <a:r>
              <a:rPr lang="ru-RU" dirty="0" err="1"/>
              <a:t>эместиги</a:t>
            </a:r>
            <a:r>
              <a:rPr lang="ru-RU" dirty="0"/>
              <a:t> жана </a:t>
            </a:r>
            <a:r>
              <a:rPr lang="ru-RU" dirty="0" err="1"/>
              <a:t>гигиеналык</a:t>
            </a:r>
            <a:r>
              <a:rPr lang="ru-RU" dirty="0"/>
              <a:t> </a:t>
            </a:r>
            <a:r>
              <a:rPr lang="ru-RU" dirty="0" err="1"/>
              <a:t>талаптарды</a:t>
            </a:r>
            <a:r>
              <a:rPr lang="ru-RU" dirty="0"/>
              <a:t> </a:t>
            </a:r>
            <a:r>
              <a:rPr lang="ru-RU" dirty="0" err="1"/>
              <a:t>үзгүлтүксүз</a:t>
            </a:r>
            <a:r>
              <a:rPr lang="ru-RU" dirty="0"/>
              <a:t> </a:t>
            </a:r>
            <a:r>
              <a:rPr lang="ru-RU" dirty="0" err="1"/>
              <a:t>сактабагандыгы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байланыштуу</a:t>
            </a:r>
            <a:r>
              <a:rPr lang="ru-RU" dirty="0"/>
              <a:t>. </a:t>
            </a:r>
            <a:r>
              <a:rPr lang="ru-RU" dirty="0" err="1"/>
              <a:t>Ошондой</a:t>
            </a:r>
            <a:r>
              <a:rPr lang="ru-RU" dirty="0"/>
              <a:t> эле, </a:t>
            </a:r>
            <a:r>
              <a:rPr lang="ru-RU" dirty="0" err="1"/>
              <a:t>инфекциялык</a:t>
            </a:r>
            <a:r>
              <a:rPr lang="ru-RU" dirty="0"/>
              <a:t> </a:t>
            </a:r>
            <a:r>
              <a:rPr lang="ru-RU" dirty="0" err="1"/>
              <a:t>оорулардын</a:t>
            </a:r>
            <a:r>
              <a:rPr lang="ru-RU" dirty="0"/>
              <a:t> тез </a:t>
            </a:r>
            <a:r>
              <a:rPr lang="ru-RU" dirty="0" err="1"/>
              <a:t>таралышы</a:t>
            </a:r>
            <a:r>
              <a:rPr lang="ru-RU" dirty="0"/>
              <a:t> </a:t>
            </a:r>
            <a:r>
              <a:rPr lang="ru-RU" dirty="0" err="1"/>
              <a:t>окуучулардын</a:t>
            </a:r>
            <a:r>
              <a:rPr lang="ru-RU" dirty="0"/>
              <a:t> </a:t>
            </a:r>
            <a:r>
              <a:rPr lang="ru-RU" dirty="0" err="1"/>
              <a:t>өзүнөн</a:t>
            </a:r>
            <a:r>
              <a:rPr lang="ru-RU" dirty="0"/>
              <a:t> да, </a:t>
            </a:r>
            <a:r>
              <a:rPr lang="ru-RU" dirty="0" err="1"/>
              <a:t>алардын</a:t>
            </a:r>
            <a:r>
              <a:rPr lang="ru-RU" dirty="0"/>
              <a:t> </a:t>
            </a:r>
            <a:r>
              <a:rPr lang="ru-RU" dirty="0" err="1"/>
              <a:t>үй-бүлө</a:t>
            </a:r>
            <a:r>
              <a:rPr lang="ru-RU" dirty="0"/>
              <a:t> </a:t>
            </a:r>
            <a:r>
              <a:rPr lang="ru-RU" dirty="0" err="1"/>
              <a:t>мүчөлөрү</a:t>
            </a:r>
            <a:r>
              <a:rPr lang="ru-RU" dirty="0"/>
              <a:t>, </a:t>
            </a:r>
            <a:r>
              <a:rPr lang="ru-RU" dirty="0" err="1"/>
              <a:t>мугалимдер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болгон</a:t>
            </a:r>
            <a:r>
              <a:rPr lang="ru-RU" dirty="0"/>
              <a:t> </a:t>
            </a:r>
            <a:r>
              <a:rPr lang="ru-RU" dirty="0" err="1"/>
              <a:t>байланышынан</a:t>
            </a:r>
            <a:r>
              <a:rPr lang="ru-RU" dirty="0"/>
              <a:t> да </a:t>
            </a:r>
            <a:r>
              <a:rPr lang="ru-RU" dirty="0" err="1"/>
              <a:t>мектептин</a:t>
            </a:r>
            <a:r>
              <a:rPr lang="ru-RU" dirty="0"/>
              <a:t> </a:t>
            </a:r>
            <a:r>
              <a:rPr lang="ru-RU" dirty="0" err="1"/>
              <a:t>дубалдарынын</a:t>
            </a:r>
            <a:r>
              <a:rPr lang="ru-RU" dirty="0"/>
              <a:t> </a:t>
            </a:r>
            <a:r>
              <a:rPr lang="ru-RU" dirty="0" err="1"/>
              <a:t>ичинде</a:t>
            </a:r>
            <a:r>
              <a:rPr lang="ru-RU" dirty="0"/>
              <a:t> </a:t>
            </a:r>
            <a:r>
              <a:rPr lang="ru-RU" dirty="0" err="1"/>
              <a:t>инфекциянын</a:t>
            </a:r>
            <a:r>
              <a:rPr lang="ru-RU" dirty="0"/>
              <a:t> </a:t>
            </a:r>
            <a:r>
              <a:rPr lang="ru-RU" dirty="0" err="1"/>
              <a:t>таралышынын</a:t>
            </a:r>
            <a:r>
              <a:rPr lang="ru-RU" dirty="0"/>
              <a:t> жана </a:t>
            </a:r>
            <a:r>
              <a:rPr lang="ru-RU" dirty="0" err="1"/>
              <a:t>жайылышынын</a:t>
            </a:r>
            <a:r>
              <a:rPr lang="ru-RU" dirty="0"/>
              <a:t> </a:t>
            </a:r>
            <a:r>
              <a:rPr lang="ru-RU" dirty="0" err="1"/>
              <a:t>мүмкүн</a:t>
            </a:r>
            <a:r>
              <a:rPr lang="ru-RU" dirty="0"/>
              <a:t> </a:t>
            </a:r>
            <a:r>
              <a:rPr lang="ru-RU" dirty="0" err="1"/>
              <a:t>болгон</a:t>
            </a:r>
            <a:r>
              <a:rPr lang="ru-RU" dirty="0"/>
              <a:t> </a:t>
            </a:r>
            <a:r>
              <a:rPr lang="ru-RU" dirty="0" err="1"/>
              <a:t>варианттары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шартталган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Ошондуктан</a:t>
            </a:r>
            <a:r>
              <a:rPr lang="ru-RU" dirty="0"/>
              <a:t> </a:t>
            </a:r>
            <a:r>
              <a:rPr lang="ru-RU" dirty="0" err="1"/>
              <a:t>мектепте</a:t>
            </a:r>
            <a:r>
              <a:rPr lang="ru-RU" dirty="0"/>
              <a:t> </a:t>
            </a:r>
            <a:r>
              <a:rPr lang="ru-RU" dirty="0" err="1"/>
              <a:t>эпидемияга</a:t>
            </a:r>
            <a:r>
              <a:rPr lang="ru-RU" dirty="0"/>
              <a:t> </a:t>
            </a:r>
            <a:r>
              <a:rPr lang="ru-RU" dirty="0" err="1"/>
              <a:t>каршы</a:t>
            </a:r>
            <a:r>
              <a:rPr lang="ru-RU" dirty="0"/>
              <a:t> </a:t>
            </a:r>
            <a:r>
              <a:rPr lang="ru-RU" dirty="0" err="1"/>
              <a:t>режимди</a:t>
            </a:r>
            <a:r>
              <a:rPr lang="ru-RU" dirty="0"/>
              <a:t> </a:t>
            </a:r>
            <a:r>
              <a:rPr lang="ru-RU" dirty="0" err="1"/>
              <a:t>сактоо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коопсуз</a:t>
            </a:r>
            <a:r>
              <a:rPr lang="ru-RU" dirty="0"/>
              <a:t> </a:t>
            </a:r>
            <a:r>
              <a:rPr lang="ru-RU" dirty="0" err="1"/>
              <a:t>чөйрөнү</a:t>
            </a:r>
            <a:r>
              <a:rPr lang="ru-RU" dirty="0"/>
              <a:t> </a:t>
            </a:r>
            <a:r>
              <a:rPr lang="ru-RU" dirty="0" err="1"/>
              <a:t>сактоо</a:t>
            </a:r>
            <a:r>
              <a:rPr lang="ru-RU" dirty="0"/>
              <a:t> жана </a:t>
            </a:r>
            <a:r>
              <a:rPr lang="ru-RU" dirty="0" err="1"/>
              <a:t>жугуштуу</a:t>
            </a:r>
            <a:r>
              <a:rPr lang="ru-RU" dirty="0"/>
              <a:t> </a:t>
            </a:r>
            <a:r>
              <a:rPr lang="ru-RU" dirty="0" err="1"/>
              <a:t>оорулардын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алуу</a:t>
            </a:r>
            <a:r>
              <a:rPr lang="ru-RU" dirty="0"/>
              <a:t> </a:t>
            </a:r>
            <a:r>
              <a:rPr lang="ru-RU" dirty="0" err="1"/>
              <a:t>абдан</a:t>
            </a:r>
            <a:r>
              <a:rPr lang="ru-RU" dirty="0"/>
              <a:t> </a:t>
            </a:r>
            <a:r>
              <a:rPr lang="ru-RU" dirty="0" err="1"/>
              <a:t>маанилүү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27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A4D0A6-D047-4965-9DE2-EB55049A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78296"/>
            <a:ext cx="9905998" cy="1232452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Негизги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бөлүк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Эпизодго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кыскача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токтолуп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талкуулаңыз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6C874C-F410-4A15-A05A-B9538CED8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5060"/>
            <a:ext cx="10493997" cy="4684643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Окуянын</a:t>
            </a:r>
            <a:r>
              <a:rPr lang="ru-RU" dirty="0"/>
              <a:t> </a:t>
            </a:r>
            <a:r>
              <a:rPr lang="ru-RU" dirty="0" err="1"/>
              <a:t>эпизодун</a:t>
            </a:r>
            <a:r>
              <a:rPr lang="ru-RU" dirty="0"/>
              <a:t> </a:t>
            </a:r>
            <a:r>
              <a:rPr lang="ru-RU" dirty="0" err="1"/>
              <a:t>айтып</a:t>
            </a:r>
            <a:r>
              <a:rPr lang="ru-RU" dirty="0"/>
              <a:t> </a:t>
            </a:r>
            <a:r>
              <a:rPr lang="ru-RU" dirty="0" err="1"/>
              <a:t>бериңиз</a:t>
            </a:r>
            <a:r>
              <a:rPr lang="ru-RU" dirty="0"/>
              <a:t>: «Аман </a:t>
            </a:r>
            <a:r>
              <a:rPr lang="ru-RU" dirty="0" smtClean="0"/>
              <a:t>6-класста </a:t>
            </a:r>
            <a:r>
              <a:rPr lang="ru-RU" dirty="0" err="1"/>
              <a:t>окуйт</a:t>
            </a:r>
            <a:r>
              <a:rPr lang="ru-RU" dirty="0"/>
              <a:t>. </a:t>
            </a:r>
            <a:r>
              <a:rPr lang="ru-RU" dirty="0" err="1"/>
              <a:t>Амандын</a:t>
            </a:r>
            <a:r>
              <a:rPr lang="ru-RU" dirty="0"/>
              <a:t> </a:t>
            </a:r>
            <a:r>
              <a:rPr lang="ru-RU" dirty="0" err="1"/>
              <a:t>атасы</a:t>
            </a:r>
            <a:r>
              <a:rPr lang="ru-RU" dirty="0"/>
              <a:t> коронавирус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ооруп</a:t>
            </a:r>
            <a:r>
              <a:rPr lang="ru-RU" dirty="0"/>
              <a:t>, </a:t>
            </a:r>
            <a:r>
              <a:rPr lang="ru-RU" dirty="0" err="1"/>
              <a:t>ооруканага</a:t>
            </a:r>
            <a:r>
              <a:rPr lang="ru-RU" dirty="0"/>
              <a:t> </a:t>
            </a:r>
            <a:r>
              <a:rPr lang="ru-RU" dirty="0" err="1"/>
              <a:t>жаткырылган</a:t>
            </a:r>
            <a:r>
              <a:rPr lang="ru-RU" dirty="0"/>
              <a:t>. </a:t>
            </a:r>
            <a:r>
              <a:rPr lang="ru-RU" dirty="0" err="1"/>
              <a:t>Дарыгер</a:t>
            </a:r>
            <a:r>
              <a:rPr lang="ru-RU" dirty="0"/>
              <a:t> </a:t>
            </a:r>
            <a:r>
              <a:rPr lang="ru-RU" dirty="0" err="1"/>
              <a:t>бардык</a:t>
            </a:r>
            <a:r>
              <a:rPr lang="ru-RU" dirty="0"/>
              <a:t> </a:t>
            </a:r>
            <a:r>
              <a:rPr lang="ru-RU" dirty="0" err="1"/>
              <a:t>үй-бүлө</a:t>
            </a:r>
            <a:r>
              <a:rPr lang="ru-RU" dirty="0"/>
              <a:t> </a:t>
            </a:r>
            <a:r>
              <a:rPr lang="ru-RU" dirty="0" err="1"/>
              <a:t>мүчөлөрүнө</a:t>
            </a:r>
            <a:r>
              <a:rPr lang="ru-RU" dirty="0"/>
              <a:t> </a:t>
            </a:r>
            <a:r>
              <a:rPr lang="ru-RU" dirty="0" err="1"/>
              <a:t>эпидемияга</a:t>
            </a:r>
            <a:r>
              <a:rPr lang="ru-RU" dirty="0"/>
              <a:t> </a:t>
            </a:r>
            <a:r>
              <a:rPr lang="ru-RU" dirty="0" err="1"/>
              <a:t>каршы</a:t>
            </a:r>
            <a:r>
              <a:rPr lang="ru-RU" dirty="0"/>
              <a:t> </a:t>
            </a:r>
            <a:r>
              <a:rPr lang="ru-RU" dirty="0" err="1"/>
              <a:t>режимге</a:t>
            </a:r>
            <a:r>
              <a:rPr lang="ru-RU" dirty="0"/>
              <a:t> </a:t>
            </a:r>
            <a:r>
              <a:rPr lang="ru-RU" dirty="0" err="1"/>
              <a:t>ылайык</a:t>
            </a:r>
            <a:r>
              <a:rPr lang="ru-RU" dirty="0"/>
              <a:t> изоляция </a:t>
            </a:r>
            <a:r>
              <a:rPr lang="ru-RU" dirty="0" err="1"/>
              <a:t>чараларын</a:t>
            </a:r>
            <a:r>
              <a:rPr lang="ru-RU" dirty="0"/>
              <a:t>, </a:t>
            </a:r>
            <a:r>
              <a:rPr lang="ru-RU" dirty="0" err="1"/>
              <a:t>беткап</a:t>
            </a:r>
            <a:r>
              <a:rPr lang="ru-RU" dirty="0"/>
              <a:t> </a:t>
            </a:r>
            <a:r>
              <a:rPr lang="ru-RU" dirty="0" err="1"/>
              <a:t>режимин</a:t>
            </a:r>
            <a:r>
              <a:rPr lang="ru-RU" dirty="0"/>
              <a:t> жана </a:t>
            </a:r>
            <a:r>
              <a:rPr lang="ru-RU" dirty="0" err="1"/>
              <a:t>колдордун</a:t>
            </a:r>
            <a:r>
              <a:rPr lang="ru-RU" dirty="0"/>
              <a:t> </a:t>
            </a:r>
            <a:r>
              <a:rPr lang="ru-RU" dirty="0" err="1"/>
              <a:t>тазалыгын</a:t>
            </a:r>
            <a:r>
              <a:rPr lang="ru-RU" dirty="0"/>
              <a:t> </a:t>
            </a:r>
            <a:r>
              <a:rPr lang="ru-RU" dirty="0" err="1"/>
              <a:t>сактоону</a:t>
            </a:r>
            <a:r>
              <a:rPr lang="ru-RU" dirty="0"/>
              <a:t> </a:t>
            </a:r>
            <a:r>
              <a:rPr lang="ru-RU" dirty="0" err="1"/>
              <a:t>катуу</a:t>
            </a:r>
            <a:r>
              <a:rPr lang="ru-RU" dirty="0"/>
              <a:t> </a:t>
            </a:r>
            <a:r>
              <a:rPr lang="ru-RU" dirty="0" err="1"/>
              <a:t>буйрук</a:t>
            </a:r>
            <a:r>
              <a:rPr lang="ru-RU" dirty="0"/>
              <a:t> </a:t>
            </a:r>
            <a:r>
              <a:rPr lang="ru-RU" dirty="0" err="1"/>
              <a:t>кылды</a:t>
            </a:r>
            <a:r>
              <a:rPr lang="ru-RU" dirty="0"/>
              <a:t>, </a:t>
            </a:r>
            <a:r>
              <a:rPr lang="ru-RU" dirty="0" err="1"/>
              <a:t>анткени</a:t>
            </a:r>
            <a:r>
              <a:rPr lang="ru-RU" dirty="0"/>
              <a:t> </a:t>
            </a:r>
            <a:r>
              <a:rPr lang="ru-RU" dirty="0" err="1"/>
              <a:t>алардын</a:t>
            </a:r>
            <a:r>
              <a:rPr lang="ru-RU" dirty="0"/>
              <a:t> </a:t>
            </a:r>
            <a:r>
              <a:rPr lang="ru-RU" dirty="0" err="1"/>
              <a:t>баары</a:t>
            </a:r>
            <a:r>
              <a:rPr lang="ru-RU" dirty="0"/>
              <a:t> </a:t>
            </a:r>
            <a:r>
              <a:rPr lang="ru-RU" dirty="0" err="1"/>
              <a:t>байланышта</a:t>
            </a:r>
            <a:r>
              <a:rPr lang="ru-RU" dirty="0"/>
              <a:t> </a:t>
            </a:r>
            <a:r>
              <a:rPr lang="ru-RU" dirty="0" err="1"/>
              <a:t>болгон</a:t>
            </a:r>
            <a:r>
              <a:rPr lang="ru-RU" dirty="0"/>
              <a:t>. Аман 3 </a:t>
            </a:r>
            <a:r>
              <a:rPr lang="ru-RU" dirty="0" err="1"/>
              <a:t>күндөн</a:t>
            </a:r>
            <a:r>
              <a:rPr lang="ru-RU" dirty="0"/>
              <a:t> </a:t>
            </a:r>
            <a:r>
              <a:rPr lang="ru-RU" dirty="0" err="1"/>
              <a:t>кийин</a:t>
            </a:r>
            <a:r>
              <a:rPr lang="ru-RU" dirty="0"/>
              <a:t> </a:t>
            </a:r>
            <a:r>
              <a:rPr lang="ru-RU" dirty="0" err="1"/>
              <a:t>үйдө</a:t>
            </a:r>
            <a:r>
              <a:rPr lang="ru-RU" dirty="0"/>
              <a:t> </a:t>
            </a:r>
            <a:r>
              <a:rPr lang="ru-RU" dirty="0" err="1"/>
              <a:t>отургандан</a:t>
            </a:r>
            <a:r>
              <a:rPr lang="ru-RU" dirty="0"/>
              <a:t> </a:t>
            </a:r>
            <a:r>
              <a:rPr lang="ru-RU" dirty="0" err="1"/>
              <a:t>тажап</a:t>
            </a:r>
            <a:r>
              <a:rPr lang="ru-RU" dirty="0"/>
              <a:t>, </a:t>
            </a:r>
            <a:r>
              <a:rPr lang="ru-RU" dirty="0" err="1"/>
              <a:t>өзүн</a:t>
            </a:r>
            <a:r>
              <a:rPr lang="ru-RU" dirty="0"/>
              <a:t> </a:t>
            </a:r>
            <a:r>
              <a:rPr lang="ru-RU" dirty="0" err="1"/>
              <a:t>жаман</a:t>
            </a:r>
            <a:r>
              <a:rPr lang="ru-RU" dirty="0"/>
              <a:t> </a:t>
            </a:r>
            <a:r>
              <a:rPr lang="ru-RU" dirty="0" err="1"/>
              <a:t>сезгенине</a:t>
            </a:r>
            <a:r>
              <a:rPr lang="ru-RU" dirty="0"/>
              <a:t> </a:t>
            </a:r>
            <a:r>
              <a:rPr lang="ru-RU" dirty="0" err="1"/>
              <a:t>карабай</a:t>
            </a:r>
            <a:r>
              <a:rPr lang="ru-RU" dirty="0"/>
              <a:t>, </a:t>
            </a:r>
            <a:r>
              <a:rPr lang="ru-RU" dirty="0" err="1"/>
              <a:t>сүйүктүү</a:t>
            </a:r>
            <a:r>
              <a:rPr lang="ru-RU" dirty="0"/>
              <a:t> информатика </a:t>
            </a:r>
            <a:r>
              <a:rPr lang="ru-RU" dirty="0" err="1"/>
              <a:t>сабагын</a:t>
            </a:r>
            <a:r>
              <a:rPr lang="ru-RU" dirty="0"/>
              <a:t> </a:t>
            </a:r>
            <a:r>
              <a:rPr lang="ru-RU" dirty="0" err="1"/>
              <a:t>калтыргысы</a:t>
            </a:r>
            <a:r>
              <a:rPr lang="ru-RU" dirty="0"/>
              <a:t> </a:t>
            </a:r>
            <a:r>
              <a:rPr lang="ru-RU" dirty="0" err="1"/>
              <a:t>келбей</a:t>
            </a:r>
            <a:r>
              <a:rPr lang="ru-RU" dirty="0"/>
              <a:t>, </a:t>
            </a:r>
            <a:r>
              <a:rPr lang="ru-RU" dirty="0" err="1"/>
              <a:t>мектепке</a:t>
            </a:r>
            <a:r>
              <a:rPr lang="ru-RU" dirty="0"/>
              <a:t> </a:t>
            </a:r>
            <a:r>
              <a:rPr lang="ru-RU" dirty="0" err="1"/>
              <a:t>барууну</a:t>
            </a:r>
            <a:r>
              <a:rPr lang="ru-RU" dirty="0"/>
              <a:t> </a:t>
            </a:r>
            <a:r>
              <a:rPr lang="ru-RU" dirty="0" err="1"/>
              <a:t>чечти</a:t>
            </a:r>
            <a:r>
              <a:rPr lang="ru-RU" dirty="0"/>
              <a:t>. 2 </a:t>
            </a:r>
            <a:r>
              <a:rPr lang="ru-RU" dirty="0" err="1"/>
              <a:t>жумадан</a:t>
            </a:r>
            <a:r>
              <a:rPr lang="ru-RU" dirty="0"/>
              <a:t> </a:t>
            </a:r>
            <a:r>
              <a:rPr lang="ru-RU" dirty="0" err="1"/>
              <a:t>кийин</a:t>
            </a:r>
            <a:r>
              <a:rPr lang="ru-RU" dirty="0"/>
              <a:t> </a:t>
            </a:r>
            <a:r>
              <a:rPr lang="ru-RU" dirty="0" err="1"/>
              <a:t>Амандын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нече</a:t>
            </a:r>
            <a:r>
              <a:rPr lang="ru-RU" dirty="0"/>
              <a:t> </a:t>
            </a:r>
            <a:r>
              <a:rPr lang="ru-RU" dirty="0" err="1"/>
              <a:t>классташтары</a:t>
            </a:r>
            <a:r>
              <a:rPr lang="ru-RU" dirty="0"/>
              <a:t> жана кант </a:t>
            </a:r>
            <a:r>
              <a:rPr lang="ru-RU" dirty="0" err="1"/>
              <a:t>диабети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ооруган</a:t>
            </a:r>
            <a:r>
              <a:rPr lang="ru-RU" dirty="0"/>
              <a:t> информатика </a:t>
            </a:r>
            <a:r>
              <a:rPr lang="ru-RU" dirty="0" err="1"/>
              <a:t>мугалими</a:t>
            </a:r>
            <a:r>
              <a:rPr lang="ru-RU" dirty="0"/>
              <a:t> коронавирус </a:t>
            </a:r>
            <a:r>
              <a:rPr lang="ru-RU" dirty="0" err="1"/>
              <a:t>инфекциясы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ооруп</a:t>
            </a:r>
            <a:r>
              <a:rPr lang="ru-RU" dirty="0"/>
              <a:t> </a:t>
            </a:r>
            <a:r>
              <a:rPr lang="ru-RU" dirty="0" err="1"/>
              <a:t>калгандыгын</a:t>
            </a:r>
            <a:r>
              <a:rPr lang="ru-RU" dirty="0"/>
              <a:t> </a:t>
            </a:r>
            <a:r>
              <a:rPr lang="ru-RU" dirty="0" err="1"/>
              <a:t>аныкташты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66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5E1289-BDF3-483B-B1B2-422F9E53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12036"/>
            <a:ext cx="9905998" cy="854764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Талкуулоо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үчүн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окуучуларга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суроолорду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бериңиз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EC0C41-1D29-45D0-A928-73B0EAA9B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79442"/>
            <a:ext cx="9905999" cy="5466522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«Изоляция </a:t>
            </a:r>
            <a:r>
              <a:rPr lang="ru-RU" sz="2800" dirty="0" err="1"/>
              <a:t>деген</a:t>
            </a:r>
            <a:r>
              <a:rPr lang="ru-RU" sz="2800" dirty="0"/>
              <a:t> </a:t>
            </a:r>
            <a:r>
              <a:rPr lang="ru-RU" sz="2800" dirty="0" err="1"/>
              <a:t>сөз</a:t>
            </a:r>
            <a:r>
              <a:rPr lang="ru-RU" sz="2800" dirty="0"/>
              <a:t> </a:t>
            </a:r>
            <a:r>
              <a:rPr lang="ru-RU" sz="2800" dirty="0" err="1"/>
              <a:t>эмнени</a:t>
            </a:r>
            <a:r>
              <a:rPr lang="ru-RU" sz="2800" dirty="0"/>
              <a:t> </a:t>
            </a:r>
            <a:r>
              <a:rPr lang="ru-RU" sz="2800" dirty="0" err="1"/>
              <a:t>билдирет</a:t>
            </a:r>
            <a:r>
              <a:rPr lang="ru-RU" sz="2800" dirty="0"/>
              <a:t>?»</a:t>
            </a:r>
          </a:p>
          <a:p>
            <a:r>
              <a:rPr lang="ru-RU" sz="2800" dirty="0"/>
              <a:t>«Аман </a:t>
            </a:r>
            <a:r>
              <a:rPr lang="ru-RU" sz="2800" dirty="0" err="1"/>
              <a:t>туура</a:t>
            </a:r>
            <a:r>
              <a:rPr lang="ru-RU" sz="2800" dirty="0"/>
              <a:t> </a:t>
            </a:r>
            <a:r>
              <a:rPr lang="ru-RU" sz="2800" dirty="0" err="1"/>
              <a:t>кылдыбы</a:t>
            </a:r>
            <a:r>
              <a:rPr lang="ru-RU" sz="2800" dirty="0"/>
              <a:t>?»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Оору</a:t>
            </a:r>
            <a:r>
              <a:rPr lang="ru-RU" sz="2800" dirty="0"/>
              <a:t> </a:t>
            </a:r>
            <a:r>
              <a:rPr lang="ru-RU" sz="2800" dirty="0" err="1"/>
              <a:t>кандай</a:t>
            </a:r>
            <a:r>
              <a:rPr lang="ru-RU" sz="2800" dirty="0"/>
              <a:t> </a:t>
            </a:r>
            <a:r>
              <a:rPr lang="ru-RU" sz="2800" dirty="0" err="1"/>
              <a:t>жол</a:t>
            </a:r>
            <a:r>
              <a:rPr lang="ru-RU" sz="2800" dirty="0"/>
              <a:t> </a:t>
            </a:r>
            <a:r>
              <a:rPr lang="ru-RU" sz="2800" dirty="0" err="1"/>
              <a:t>менен</a:t>
            </a:r>
            <a:r>
              <a:rPr lang="ru-RU" sz="2800" dirty="0"/>
              <a:t> </a:t>
            </a:r>
            <a:r>
              <a:rPr lang="ru-RU" sz="2800" dirty="0" err="1"/>
              <a:t>жугуп</a:t>
            </a:r>
            <a:r>
              <a:rPr lang="ru-RU" sz="2800" dirty="0"/>
              <a:t> </a:t>
            </a:r>
            <a:r>
              <a:rPr lang="ru-RU" sz="2800" dirty="0" err="1"/>
              <a:t>калды</a:t>
            </a:r>
            <a:r>
              <a:rPr lang="ru-RU" sz="2800" dirty="0"/>
              <a:t>?»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Оору</a:t>
            </a:r>
            <a:r>
              <a:rPr lang="ru-RU" sz="2800" dirty="0"/>
              <a:t> </a:t>
            </a:r>
            <a:r>
              <a:rPr lang="ru-RU" sz="2800" dirty="0" err="1"/>
              <a:t>жуккандар</a:t>
            </a:r>
            <a:r>
              <a:rPr lang="ru-RU" sz="2800" dirty="0"/>
              <a:t> </a:t>
            </a:r>
            <a:r>
              <a:rPr lang="ru-RU" sz="2800" dirty="0" err="1"/>
              <a:t>эмне</a:t>
            </a:r>
            <a:r>
              <a:rPr lang="ru-RU" sz="2800" dirty="0"/>
              <a:t> </a:t>
            </a:r>
            <a:r>
              <a:rPr lang="ru-RU" sz="2800" dirty="0" err="1"/>
              <a:t>болушу</a:t>
            </a:r>
            <a:r>
              <a:rPr lang="ru-RU" sz="2800" dirty="0"/>
              <a:t> </a:t>
            </a:r>
            <a:r>
              <a:rPr lang="ru-RU" sz="2800" dirty="0" err="1"/>
              <a:t>мүмкүн</a:t>
            </a:r>
            <a:r>
              <a:rPr lang="ru-RU" sz="2800" dirty="0"/>
              <a:t>?»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Ооруну</a:t>
            </a:r>
            <a:r>
              <a:rPr lang="ru-RU" sz="2800" dirty="0"/>
              <a:t> </a:t>
            </a:r>
            <a:r>
              <a:rPr lang="ru-RU" sz="2800" dirty="0" err="1"/>
              <a:t>жуктургандардын</a:t>
            </a:r>
            <a:r>
              <a:rPr lang="ru-RU" sz="2800" dirty="0"/>
              <a:t> </a:t>
            </a:r>
            <a:r>
              <a:rPr lang="ru-RU" sz="2800" dirty="0" err="1"/>
              <a:t>кимисине</a:t>
            </a:r>
            <a:r>
              <a:rPr lang="ru-RU" sz="2800" dirty="0"/>
              <a:t> </a:t>
            </a:r>
            <a:r>
              <a:rPr lang="ru-RU" sz="2800" dirty="0" err="1"/>
              <a:t>кыйыныраак</a:t>
            </a:r>
            <a:r>
              <a:rPr lang="ru-RU" sz="2800" dirty="0"/>
              <a:t>?»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Ооругандардын</a:t>
            </a:r>
            <a:r>
              <a:rPr lang="ru-RU" sz="2800" dirty="0"/>
              <a:t> саны </a:t>
            </a:r>
            <a:r>
              <a:rPr lang="ru-RU" sz="2800" dirty="0" err="1"/>
              <a:t>ушуну</a:t>
            </a:r>
            <a:r>
              <a:rPr lang="ru-RU" sz="2800" dirty="0"/>
              <a:t> </a:t>
            </a:r>
            <a:r>
              <a:rPr lang="ru-RU" sz="2800" dirty="0" err="1"/>
              <a:t>менен</a:t>
            </a:r>
            <a:r>
              <a:rPr lang="ru-RU" sz="2800" dirty="0"/>
              <a:t> </a:t>
            </a:r>
            <a:r>
              <a:rPr lang="ru-RU" sz="2800" dirty="0" err="1"/>
              <a:t>бүтөбү</a:t>
            </a:r>
            <a:r>
              <a:rPr lang="ru-RU" sz="2800" dirty="0"/>
              <a:t>?»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Амандын</a:t>
            </a:r>
            <a:r>
              <a:rPr lang="ru-RU" sz="2800" dirty="0"/>
              <a:t> </a:t>
            </a:r>
            <a:r>
              <a:rPr lang="ru-RU" sz="2800" dirty="0" err="1"/>
              <a:t>ордунда</a:t>
            </a:r>
            <a:r>
              <a:rPr lang="ru-RU" sz="2800" dirty="0"/>
              <a:t> </a:t>
            </a:r>
            <a:r>
              <a:rPr lang="ru-RU" sz="2800" dirty="0" err="1"/>
              <a:t>болсоң</a:t>
            </a:r>
            <a:r>
              <a:rPr lang="ru-RU" sz="2800" dirty="0"/>
              <a:t> </a:t>
            </a:r>
            <a:r>
              <a:rPr lang="ru-RU" sz="2800" dirty="0" err="1"/>
              <a:t>эмне</a:t>
            </a:r>
            <a:r>
              <a:rPr lang="ru-RU" sz="2800" dirty="0"/>
              <a:t> </a:t>
            </a:r>
            <a:r>
              <a:rPr lang="ru-RU" sz="2800" dirty="0" err="1"/>
              <a:t>кылат</a:t>
            </a:r>
            <a:r>
              <a:rPr lang="ru-RU" sz="2800" dirty="0"/>
              <a:t> </a:t>
            </a:r>
            <a:r>
              <a:rPr lang="ru-RU" sz="2800" dirty="0" err="1"/>
              <a:t>элең</a:t>
            </a:r>
            <a:r>
              <a:rPr lang="ru-RU" sz="2800" dirty="0"/>
              <a:t>?»</a:t>
            </a:r>
          </a:p>
          <a:p>
            <a:r>
              <a:rPr lang="ru-RU" sz="2800" dirty="0"/>
              <a:t>«</a:t>
            </a:r>
            <a:r>
              <a:rPr lang="ru-RU" sz="2800" dirty="0" err="1"/>
              <a:t>Эпидемияга</a:t>
            </a:r>
            <a:r>
              <a:rPr lang="ru-RU" sz="2800" dirty="0"/>
              <a:t> </a:t>
            </a:r>
            <a:r>
              <a:rPr lang="ru-RU" sz="2800" dirty="0" err="1"/>
              <a:t>каршы</a:t>
            </a:r>
            <a:r>
              <a:rPr lang="ru-RU" sz="2800" dirty="0"/>
              <a:t> </a:t>
            </a:r>
            <a:r>
              <a:rPr lang="ru-RU" sz="2800" dirty="0" err="1"/>
              <a:t>режимдин</a:t>
            </a:r>
            <a:r>
              <a:rPr lang="ru-RU" sz="2800" dirty="0"/>
              <a:t> </a:t>
            </a:r>
            <a:r>
              <a:rPr lang="ru-RU" sz="2800" dirty="0" err="1"/>
              <a:t>кандай</a:t>
            </a:r>
            <a:r>
              <a:rPr lang="ru-RU" sz="2800" dirty="0"/>
              <a:t> </a:t>
            </a:r>
            <a:r>
              <a:rPr lang="ru-RU" sz="2800" dirty="0" err="1"/>
              <a:t>чараларын</a:t>
            </a:r>
            <a:r>
              <a:rPr lang="ru-RU" sz="2800" dirty="0"/>
              <a:t> </a:t>
            </a:r>
            <a:r>
              <a:rPr lang="ru-RU" sz="2800" dirty="0" err="1"/>
              <a:t>билесиз</a:t>
            </a:r>
            <a:r>
              <a:rPr lang="ru-RU" sz="2800" dirty="0"/>
              <a:t> жана </a:t>
            </a:r>
            <a:r>
              <a:rPr lang="ru-RU" sz="2800" dirty="0" err="1"/>
              <a:t>эмне</a:t>
            </a:r>
            <a:r>
              <a:rPr lang="ru-RU" sz="2800" dirty="0"/>
              <a:t> </a:t>
            </a:r>
            <a:r>
              <a:rPr lang="ru-RU" sz="2800" dirty="0" err="1"/>
              <a:t>үчүн</a:t>
            </a:r>
            <a:r>
              <a:rPr lang="ru-RU" sz="2800" dirty="0"/>
              <a:t> </a:t>
            </a:r>
            <a:r>
              <a:rPr lang="ru-RU" sz="2800" dirty="0" err="1"/>
              <a:t>аларды</a:t>
            </a:r>
            <a:r>
              <a:rPr lang="ru-RU" sz="2800" dirty="0"/>
              <a:t> </a:t>
            </a:r>
            <a:r>
              <a:rPr lang="ru-RU" sz="2800" dirty="0" err="1"/>
              <a:t>кармануу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?»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06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DA3AA72-C05B-4D11-A117-913C20B4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59026"/>
            <a:ext cx="9905998" cy="78187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Жыйынтык </a:t>
            </a:r>
            <a:r>
              <a:rPr lang="ru-RU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чыгарыңыз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FE3FA75D-6EA8-4952-99C7-25DC0787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45219"/>
            <a:ext cx="10440988" cy="5194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“</a:t>
            </a:r>
            <a:r>
              <a:rPr lang="ru-RU" sz="2600" dirty="0" err="1"/>
              <a:t>Эпидемияга</a:t>
            </a:r>
            <a:r>
              <a:rPr lang="ru-RU" sz="2600" dirty="0"/>
              <a:t> </a:t>
            </a:r>
            <a:r>
              <a:rPr lang="ru-RU" sz="2600" dirty="0" err="1"/>
              <a:t>каршы</a:t>
            </a:r>
            <a:r>
              <a:rPr lang="ru-RU" sz="2600" dirty="0"/>
              <a:t> </a:t>
            </a:r>
            <a:r>
              <a:rPr lang="ru-RU" sz="2600" dirty="0" err="1"/>
              <a:t>чаралар</a:t>
            </a:r>
            <a:r>
              <a:rPr lang="ru-RU" sz="2600" dirty="0"/>
              <a:t> – </a:t>
            </a:r>
            <a:r>
              <a:rPr lang="ru-RU" sz="2600" dirty="0" err="1"/>
              <a:t>бул</a:t>
            </a:r>
            <a:r>
              <a:rPr lang="ru-RU" sz="2600" dirty="0"/>
              <a:t> </a:t>
            </a:r>
            <a:r>
              <a:rPr lang="ru-RU" sz="2600" dirty="0" err="1"/>
              <a:t>инфекциянын</a:t>
            </a:r>
            <a:r>
              <a:rPr lang="ru-RU" sz="2600" dirty="0"/>
              <a:t> </a:t>
            </a:r>
            <a:r>
              <a:rPr lang="ru-RU" sz="2600" dirty="0" err="1"/>
              <a:t>киришин</a:t>
            </a:r>
            <a:r>
              <a:rPr lang="ru-RU" sz="2600" dirty="0"/>
              <a:t> жана </a:t>
            </a:r>
            <a:r>
              <a:rPr lang="ru-RU" sz="2600" dirty="0" err="1"/>
              <a:t>жайылышын</a:t>
            </a:r>
            <a:r>
              <a:rPr lang="ru-RU" sz="2600" dirty="0"/>
              <a:t> </a:t>
            </a:r>
            <a:r>
              <a:rPr lang="ru-RU" sz="2600" dirty="0" err="1"/>
              <a:t>токтотуу</a:t>
            </a:r>
            <a:r>
              <a:rPr lang="ru-RU" sz="2600" dirty="0"/>
              <a:t> </a:t>
            </a:r>
            <a:r>
              <a:rPr lang="ru-RU" sz="2600" dirty="0" err="1"/>
              <a:t>үчүн</a:t>
            </a:r>
            <a:r>
              <a:rPr lang="ru-RU" sz="2600" dirty="0"/>
              <a:t> зарыл </a:t>
            </a:r>
            <a:r>
              <a:rPr lang="ru-RU" sz="2600" dirty="0" err="1"/>
              <a:t>болгон</a:t>
            </a:r>
            <a:r>
              <a:rPr lang="ru-RU" sz="2600" dirty="0"/>
              <a:t> </a:t>
            </a:r>
            <a:r>
              <a:rPr lang="ru-RU" sz="2600" dirty="0" err="1"/>
              <a:t>чаралар</a:t>
            </a:r>
            <a:r>
              <a:rPr lang="ru-RU" sz="2600" dirty="0"/>
              <a:t>. </a:t>
            </a:r>
            <a:r>
              <a:rPr lang="ru-RU" sz="2600" dirty="0" err="1"/>
              <a:t>Албетте</a:t>
            </a:r>
            <a:r>
              <a:rPr lang="ru-RU" sz="2600" dirty="0"/>
              <a:t>, </a:t>
            </a:r>
            <a:r>
              <a:rPr lang="ru-RU" sz="2600" dirty="0" err="1"/>
              <a:t>кээ</a:t>
            </a:r>
            <a:r>
              <a:rPr lang="ru-RU" sz="2600" dirty="0"/>
              <a:t> </a:t>
            </a:r>
            <a:r>
              <a:rPr lang="ru-RU" sz="2600" dirty="0" err="1"/>
              <a:t>бир</a:t>
            </a:r>
            <a:r>
              <a:rPr lang="ru-RU" sz="2600" dirty="0"/>
              <a:t> </a:t>
            </a:r>
            <a:r>
              <a:rPr lang="ru-RU" sz="2600" dirty="0" err="1"/>
              <a:t>оорулардан</a:t>
            </a:r>
            <a:r>
              <a:rPr lang="ru-RU" sz="2600" dirty="0"/>
              <a:t>, </a:t>
            </a:r>
            <a:r>
              <a:rPr lang="ru-RU" sz="2600" dirty="0" err="1"/>
              <a:t>өзгөчө</a:t>
            </a:r>
            <a:r>
              <a:rPr lang="ru-RU" sz="2600" dirty="0"/>
              <a:t> </a:t>
            </a:r>
            <a:r>
              <a:rPr lang="ru-RU" sz="2600" dirty="0" err="1"/>
              <a:t>сезондук</a:t>
            </a:r>
            <a:r>
              <a:rPr lang="ru-RU" sz="2600" dirty="0"/>
              <a:t> </a:t>
            </a:r>
            <a:r>
              <a:rPr lang="ru-RU" sz="2600" dirty="0" err="1"/>
              <a:t>оорулардан</a:t>
            </a:r>
            <a:r>
              <a:rPr lang="ru-RU" sz="2600" dirty="0"/>
              <a:t> (КДВИ, грипп, коронавирус </a:t>
            </a:r>
            <a:r>
              <a:rPr lang="ru-RU" sz="2600" dirty="0" err="1"/>
              <a:t>инфекциясы</a:t>
            </a:r>
            <a:r>
              <a:rPr lang="ru-RU" sz="2600" dirty="0"/>
              <a:t>, </a:t>
            </a:r>
            <a:r>
              <a:rPr lang="ru-RU" sz="2600" dirty="0" err="1"/>
              <a:t>ичеги-карын</a:t>
            </a:r>
            <a:r>
              <a:rPr lang="ru-RU" sz="2600" dirty="0"/>
              <a:t> </a:t>
            </a:r>
            <a:r>
              <a:rPr lang="ru-RU" sz="2600" dirty="0" err="1"/>
              <a:t>инфекциялары</a:t>
            </a:r>
            <a:r>
              <a:rPr lang="ru-RU" sz="2600" dirty="0"/>
              <a:t>) </a:t>
            </a:r>
            <a:r>
              <a:rPr lang="ru-RU" sz="2600" dirty="0" err="1"/>
              <a:t>толугу</a:t>
            </a:r>
            <a:r>
              <a:rPr lang="ru-RU" sz="2600" dirty="0"/>
              <a:t> </a:t>
            </a:r>
            <a:r>
              <a:rPr lang="ru-RU" sz="2600" dirty="0" err="1"/>
              <a:t>менен</a:t>
            </a:r>
            <a:r>
              <a:rPr lang="ru-RU" sz="2600" dirty="0"/>
              <a:t> </a:t>
            </a:r>
            <a:r>
              <a:rPr lang="ru-RU" sz="2600" dirty="0" err="1"/>
              <a:t>сактануу</a:t>
            </a:r>
            <a:r>
              <a:rPr lang="ru-RU" sz="2600" dirty="0"/>
              <a:t> </a:t>
            </a:r>
            <a:r>
              <a:rPr lang="ru-RU" sz="2600" dirty="0" err="1"/>
              <a:t>кыйын</a:t>
            </a:r>
            <a:r>
              <a:rPr lang="ru-RU" sz="2600" dirty="0"/>
              <a:t>, бирок </a:t>
            </a:r>
            <a:r>
              <a:rPr lang="ru-RU" sz="2600" dirty="0" err="1"/>
              <a:t>эпидемияга</a:t>
            </a:r>
            <a:r>
              <a:rPr lang="ru-RU" sz="2600" dirty="0"/>
              <a:t> </a:t>
            </a:r>
            <a:r>
              <a:rPr lang="ru-RU" sz="2600" dirty="0" err="1"/>
              <a:t>каршы</a:t>
            </a:r>
            <a:r>
              <a:rPr lang="ru-RU" sz="2600" dirty="0"/>
              <a:t> </a:t>
            </a:r>
            <a:r>
              <a:rPr lang="ru-RU" sz="2600" dirty="0" err="1"/>
              <a:t>чараларды</a:t>
            </a:r>
            <a:r>
              <a:rPr lang="ru-RU" sz="2600" dirty="0"/>
              <a:t> </a:t>
            </a:r>
            <a:r>
              <a:rPr lang="ru-RU" sz="2600" dirty="0" err="1"/>
              <a:t>көрүү</a:t>
            </a:r>
            <a:r>
              <a:rPr lang="ru-RU" sz="2600" dirty="0"/>
              <a:t> (</a:t>
            </a:r>
            <a:r>
              <a:rPr lang="ru-RU" sz="2600" dirty="0" err="1"/>
              <a:t>беткап</a:t>
            </a:r>
            <a:r>
              <a:rPr lang="ru-RU" sz="2600" dirty="0"/>
              <a:t> </a:t>
            </a:r>
            <a:r>
              <a:rPr lang="ru-RU" sz="2600" dirty="0" err="1"/>
              <a:t>кийүү</a:t>
            </a:r>
            <a:r>
              <a:rPr lang="ru-RU" sz="2600" dirty="0"/>
              <a:t>, кол </a:t>
            </a:r>
            <a:r>
              <a:rPr lang="ru-RU" sz="2600" dirty="0" err="1"/>
              <a:t>гигиенасын</a:t>
            </a:r>
            <a:r>
              <a:rPr lang="ru-RU" sz="2600" dirty="0"/>
              <a:t> </a:t>
            </a:r>
            <a:r>
              <a:rPr lang="ru-RU" sz="2600" dirty="0" err="1"/>
              <a:t>сактоо</a:t>
            </a:r>
            <a:r>
              <a:rPr lang="ru-RU" sz="2600" dirty="0"/>
              <a:t>, </a:t>
            </a:r>
            <a:r>
              <a:rPr lang="ru-RU" sz="2600" dirty="0" err="1"/>
              <a:t>социалдык</a:t>
            </a:r>
            <a:r>
              <a:rPr lang="ru-RU" sz="2600" dirty="0"/>
              <a:t> </a:t>
            </a:r>
            <a:r>
              <a:rPr lang="ru-RU" sz="2600" dirty="0" err="1"/>
              <a:t>аралыкты</a:t>
            </a:r>
            <a:r>
              <a:rPr lang="ru-RU" sz="2600" dirty="0"/>
              <a:t> </a:t>
            </a:r>
            <a:r>
              <a:rPr lang="ru-RU" sz="2600" dirty="0" err="1"/>
              <a:t>сактоо</a:t>
            </a:r>
            <a:r>
              <a:rPr lang="ru-RU" sz="2600" dirty="0"/>
              <a:t>, </a:t>
            </a:r>
            <a:r>
              <a:rPr lang="ru-RU" sz="2600" dirty="0" err="1"/>
              <a:t>оорулууларды</a:t>
            </a:r>
            <a:r>
              <a:rPr lang="ru-RU" sz="2600" dirty="0"/>
              <a:t> </a:t>
            </a:r>
            <a:r>
              <a:rPr lang="ru-RU" sz="2600" dirty="0" err="1"/>
              <a:t>изоляциялоо</a:t>
            </a:r>
            <a:r>
              <a:rPr lang="ru-RU" sz="2600" dirty="0"/>
              <a:t>, </a:t>
            </a:r>
            <a:r>
              <a:rPr lang="ru-RU" sz="2600" dirty="0" err="1"/>
              <a:t>байланыштарды</a:t>
            </a:r>
            <a:r>
              <a:rPr lang="ru-RU" sz="2600" dirty="0"/>
              <a:t> </a:t>
            </a:r>
            <a:r>
              <a:rPr lang="ru-RU" sz="2600" dirty="0" err="1"/>
              <a:t>аныктоо</a:t>
            </a:r>
            <a:r>
              <a:rPr lang="ru-RU" sz="2600" dirty="0"/>
              <a:t> жана </a:t>
            </a:r>
            <a:r>
              <a:rPr lang="ru-RU" sz="2600" dirty="0" err="1"/>
              <a:t>изоляциялоо</a:t>
            </a:r>
            <a:r>
              <a:rPr lang="ru-RU" sz="2600" dirty="0"/>
              <a:t>, </a:t>
            </a:r>
            <a:r>
              <a:rPr lang="ru-RU" sz="2600" dirty="0" err="1"/>
              <a:t>эмдөө</a:t>
            </a:r>
            <a:r>
              <a:rPr lang="ru-RU" sz="2600" dirty="0"/>
              <a:t> </a:t>
            </a:r>
            <a:r>
              <a:rPr lang="ru-RU" sz="2600" dirty="0" err="1"/>
              <a:t>ж.б</a:t>
            </a:r>
            <a:r>
              <a:rPr lang="ru-RU" sz="2600" dirty="0"/>
              <a:t>.) </a:t>
            </a:r>
            <a:r>
              <a:rPr lang="ru-RU" sz="2600" dirty="0" err="1"/>
              <a:t>менен</a:t>
            </a:r>
            <a:r>
              <a:rPr lang="ru-RU" sz="2600" dirty="0"/>
              <a:t> </a:t>
            </a:r>
            <a:r>
              <a:rPr lang="ru-RU" sz="2600" dirty="0" err="1"/>
              <a:t>алардын</a:t>
            </a:r>
            <a:r>
              <a:rPr lang="ru-RU" sz="2600" dirty="0"/>
              <a:t> </a:t>
            </a:r>
            <a:r>
              <a:rPr lang="ru-RU" sz="2600" dirty="0" err="1"/>
              <a:t>пайда</a:t>
            </a:r>
            <a:r>
              <a:rPr lang="ru-RU" sz="2600" dirty="0"/>
              <a:t> </a:t>
            </a:r>
            <a:r>
              <a:rPr lang="ru-RU" sz="2600" dirty="0" err="1"/>
              <a:t>болуу</a:t>
            </a:r>
            <a:r>
              <a:rPr lang="ru-RU" sz="2600" dirty="0"/>
              <a:t> </a:t>
            </a:r>
            <a:r>
              <a:rPr lang="ru-RU" sz="2600" dirty="0" err="1"/>
              <a:t>ыктымалдыгын</a:t>
            </a:r>
            <a:r>
              <a:rPr lang="ru-RU" sz="2600" dirty="0"/>
              <a:t> </a:t>
            </a:r>
            <a:r>
              <a:rPr lang="ru-RU" sz="2600" dirty="0" err="1"/>
              <a:t>азайтууга</a:t>
            </a:r>
            <a:r>
              <a:rPr lang="ru-RU" sz="2600" dirty="0"/>
              <a:t> </a:t>
            </a:r>
            <a:r>
              <a:rPr lang="ru-RU" sz="2600" dirty="0" err="1"/>
              <a:t>толук</a:t>
            </a:r>
            <a:r>
              <a:rPr lang="ru-RU" sz="2600" dirty="0"/>
              <a:t> </a:t>
            </a:r>
            <a:r>
              <a:rPr lang="ru-RU" sz="2600" dirty="0" err="1"/>
              <a:t>мүмкүн</a:t>
            </a:r>
            <a:r>
              <a:rPr lang="ru-RU" sz="26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28417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029674-E4CB-4ED6-8773-97422749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44558"/>
            <a:ext cx="9905998" cy="132521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1.	Ой </a:t>
            </a:r>
            <a:r>
              <a:rPr lang="ru-RU" sz="2800" b="1" dirty="0" err="1">
                <a:solidFill>
                  <a:schemeClr val="bg1"/>
                </a:solidFill>
              </a:rPr>
              <a:t>чабытын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өткөрүңүз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AC68E8-F683-4E3A-811E-666DCAD10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107096"/>
            <a:ext cx="9905999" cy="3684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Окуучулардан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менен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ооруган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адамды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үйдө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кармашы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болгон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эпидемияга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каршы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иш-чараларды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атоону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сураныңыз</a:t>
            </a:r>
            <a:r>
              <a:rPr lang="ru-RU" sz="4400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46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Ой </a:t>
            </a:r>
            <a:r>
              <a:rPr lang="ru-RU" sz="3200" b="1" dirty="0" err="1">
                <a:solidFill>
                  <a:schemeClr val="bg1"/>
                </a:solidFill>
                <a:latin typeface="Arial"/>
                <a:ea typeface="Calibri"/>
                <a:cs typeface="Arial"/>
              </a:rPr>
              <a:t>чабытын</a:t>
            </a:r>
            <a:r>
              <a:rPr lang="ru-RU" sz="3200" b="1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өткөрүңүз</a:t>
            </a:r>
            <a:r>
              <a:rPr lang="ru-RU" sz="3200" dirty="0">
                <a:latin typeface="Arial"/>
                <a:ea typeface="Calibri"/>
                <a:cs typeface="Times New Roman"/>
              </a:rPr>
              <a:t/>
            </a:r>
            <a:br>
              <a:rPr lang="ru-RU" sz="3200" dirty="0">
                <a:latin typeface="Arial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889760"/>
            <a:ext cx="9905999" cy="42367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6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Окуучулардан</a:t>
            </a:r>
            <a:r>
              <a:rPr lang="ru-RU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COVID-19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менен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ооруган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адамды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үйдө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кармашы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керек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болгон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эпидемияга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каршы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иш-чараларды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атоону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сураныңыз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Болжолдуу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жооптор</a:t>
            </a: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Оорулуу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үйдө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отуруп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дарыгерге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кабарлашы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керек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Өзүнчө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бөлмөдө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изоляциялоо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Бөлмөдөн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чыкканда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беткап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кийүү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керек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Колду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самын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менен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жууп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же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колду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тазалоочу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каражатты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колдонуу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Дени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соо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адамдарга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жуктурбоо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үчүн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алар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менен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байланышта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болбош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керек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Ал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турган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бөлмөнү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тез-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тезден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желдетип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туруу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керек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/>
              <a:buChar char=""/>
            </a:pP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Дарыгердин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кеңешин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аткаруу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керек</a:t>
            </a:r>
            <a:r>
              <a:rPr lang="ru-RU" sz="16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58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256</TotalTime>
  <Words>1489</Words>
  <Application>Microsoft Office PowerPoint</Application>
  <PresentationFormat>Произвольный</PresentationFormat>
  <Paragraphs>125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Контур</vt:lpstr>
      <vt:lpstr>Кыргыз Республикасынын Билим берүү жана илим министрлиги Кыргыз Республикасынын Саламаттык сактоо министрлиги Кыргыз билим берүү академиясы  Кыргыз Республикасынын Саламаттык сактоо министрлигинин Республикалык ден соолукту чыңдоо жана  массалык коммуникация борбору</vt:lpstr>
      <vt:lpstr>Мектептеги эпидемияга каршы режим</vt:lpstr>
      <vt:lpstr>Жабдуулар:  Ватман\флипчарт\такта  маркерлер/түстүү борлор  Экран   Проектор   </vt:lpstr>
      <vt:lpstr>Киришүү </vt:lpstr>
      <vt:lpstr>Негизги бөлүк 1.  Эпизодго кыскача токтолуп, талкуулаңыз.</vt:lpstr>
      <vt:lpstr>Талкуулоо үчүн окуучуларга суроолорду бериңиз:</vt:lpstr>
      <vt:lpstr>Жыйынтык чыгарыңыз: </vt:lpstr>
      <vt:lpstr>1. Ой чабытын өткөрүңүз</vt:lpstr>
      <vt:lpstr>Ой чабытын өткөрүңүз </vt:lpstr>
      <vt:lpstr>Мугалим үчүн маалымат </vt:lpstr>
      <vt:lpstr>Инфекция коркунучунан кантип сактанса болот? </vt:lpstr>
      <vt:lpstr>Топтордо иш өткөрүңүз </vt:lpstr>
      <vt:lpstr>Мугалим үчүн маалымат </vt:lpstr>
      <vt:lpstr>Уландысы</vt:lpstr>
      <vt:lpstr>Курч ичеги инфекцияларын алдын алуу </vt:lpstr>
      <vt:lpstr>Жыйынтык чыгарыңыз</vt:lpstr>
      <vt:lpstr>Мектептеги эпидемияга каршы режим боюнча эскертме </vt:lpstr>
      <vt:lpstr>  ОКУУЧУЛАР ҮЧҮН КООПСУЗ ШАРТТАРДЫ ТҮЗҮҮ </vt:lpstr>
      <vt:lpstr>Презентация PowerPoint</vt:lpstr>
      <vt:lpstr>Көңүл бургандыгыңыз үчүн чоң ырахмат!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укрепления здоровья и массовой коммуникации МЗ КР  Гигиена ротовой полости</dc:title>
  <dc:creator>Пользователь</dc:creator>
  <cp:lastModifiedBy>Naryngul</cp:lastModifiedBy>
  <cp:revision>37</cp:revision>
  <dcterms:created xsi:type="dcterms:W3CDTF">2022-08-19T06:53:14Z</dcterms:created>
  <dcterms:modified xsi:type="dcterms:W3CDTF">2022-10-06T07:32:50Z</dcterms:modified>
</cp:coreProperties>
</file>